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9" r:id="rId4"/>
    <p:sldId id="262" r:id="rId5"/>
    <p:sldId id="263" r:id="rId6"/>
  </p:sldIdLst>
  <p:sldSz cx="12192000" cy="6858000"/>
  <p:notesSz cx="6800850" cy="99329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C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B66130-45F7-4D64-B312-82D443F9CA3C}" type="doc">
      <dgm:prSet loTypeId="urn:microsoft.com/office/officeart/2005/8/layout/vList3" loCatId="list" qsTypeId="urn:microsoft.com/office/officeart/2005/8/quickstyle/simple1" qsCatId="simple" csTypeId="urn:microsoft.com/office/officeart/2005/8/colors/accent1_1" csCatId="accent1" phldr="1"/>
      <dgm:spPr/>
      <dgm:t>
        <a:bodyPr/>
        <a:lstStyle/>
        <a:p>
          <a:endParaRPr lang="en-US"/>
        </a:p>
      </dgm:t>
    </dgm:pt>
    <dgm:pt modelId="{6F4E3A8E-B0D8-40C6-BC50-9F38F0A27905}">
      <dgm:prSet phldrT="[Text]" custT="1"/>
      <dgm:spPr/>
      <dgm:t>
        <a:bodyPr/>
        <a:lstStyle/>
        <a:p>
          <a:pPr algn="l"/>
          <a:r>
            <a:rPr lang="en-US" sz="1800" dirty="0"/>
            <a:t>        TIRES</a:t>
          </a:r>
        </a:p>
      </dgm:t>
    </dgm:pt>
    <dgm:pt modelId="{B9FF2C48-5F80-4884-A0DE-D142CEE5E22A}" type="parTrans" cxnId="{3839BD90-67B4-4AFB-AFF7-9D689423FC0C}">
      <dgm:prSet/>
      <dgm:spPr/>
      <dgm:t>
        <a:bodyPr/>
        <a:lstStyle/>
        <a:p>
          <a:endParaRPr lang="en-US"/>
        </a:p>
      </dgm:t>
    </dgm:pt>
    <dgm:pt modelId="{0A99AF78-8BF9-4CFE-A5A7-64D1B21D6CD4}" type="sibTrans" cxnId="{3839BD90-67B4-4AFB-AFF7-9D689423FC0C}">
      <dgm:prSet/>
      <dgm:spPr/>
      <dgm:t>
        <a:bodyPr/>
        <a:lstStyle/>
        <a:p>
          <a:endParaRPr lang="en-US"/>
        </a:p>
      </dgm:t>
    </dgm:pt>
    <dgm:pt modelId="{14B6555E-0D03-4AE3-81A4-300F69DFB3CC}">
      <dgm:prSet phldrT="[Text]" custT="1"/>
      <dgm:spPr/>
      <dgm:t>
        <a:bodyPr/>
        <a:lstStyle/>
        <a:p>
          <a:pPr algn="l"/>
          <a:r>
            <a:rPr lang="en-US" sz="1800" kern="1200">
              <a:latin typeface="Calibri" panose="020F0502020204030204"/>
              <a:ea typeface="+mn-ea"/>
              <a:cs typeface="+mn-cs"/>
            </a:rPr>
            <a:t>        BRAKES</a:t>
          </a:r>
          <a:endParaRPr lang="en-US" sz="1800" kern="1200" dirty="0">
            <a:latin typeface="Calibri" panose="020F0502020204030204"/>
            <a:ea typeface="+mn-ea"/>
            <a:cs typeface="+mn-cs"/>
          </a:endParaRPr>
        </a:p>
      </dgm:t>
    </dgm:pt>
    <dgm:pt modelId="{E34861A6-F99D-4F92-94A0-7DC6F82C455A}" type="parTrans" cxnId="{C7BA9102-D758-47AE-985B-AFAF1B1105F3}">
      <dgm:prSet/>
      <dgm:spPr/>
      <dgm:t>
        <a:bodyPr/>
        <a:lstStyle/>
        <a:p>
          <a:endParaRPr lang="en-US"/>
        </a:p>
      </dgm:t>
    </dgm:pt>
    <dgm:pt modelId="{38CE9F2A-90E4-488E-ABB4-619C4AB73FF7}" type="sibTrans" cxnId="{C7BA9102-D758-47AE-985B-AFAF1B1105F3}">
      <dgm:prSet/>
      <dgm:spPr/>
      <dgm:t>
        <a:bodyPr/>
        <a:lstStyle/>
        <a:p>
          <a:endParaRPr lang="en-US"/>
        </a:p>
      </dgm:t>
    </dgm:pt>
    <dgm:pt modelId="{A2A94C28-3B9F-443B-B23D-A13D24F3C20F}">
      <dgm:prSet phldrT="[Text]" custT="1"/>
      <dgm:spPr/>
      <dgm:t>
        <a:bodyPr spcFirstLastPara="0" vert="horz" wrap="square" lIns="271759" tIns="68580" rIns="128016" bIns="68580" numCol="1" spcCol="1270" anchor="ctr" anchorCtr="0"/>
        <a:lstStyle/>
        <a:p>
          <a:pPr marL="0" lvl="0" indent="0" algn="l" defTabSz="800100">
            <a:lnSpc>
              <a:spcPct val="90000"/>
            </a:lnSpc>
            <a:spcBef>
              <a:spcPct val="0"/>
            </a:spcBef>
            <a:spcAft>
              <a:spcPct val="35000"/>
            </a:spcAft>
            <a:buNone/>
          </a:pPr>
          <a:r>
            <a:rPr lang="en-US" sz="1800" kern="1200">
              <a:latin typeface="Calibri" panose="020F0502020204030204"/>
              <a:ea typeface="+mn-ea"/>
              <a:cs typeface="+mn-cs"/>
            </a:rPr>
            <a:t>        LIGHTS</a:t>
          </a:r>
          <a:endParaRPr lang="en-US" sz="1800" kern="1200" dirty="0">
            <a:latin typeface="Calibri" panose="020F0502020204030204"/>
            <a:ea typeface="+mn-ea"/>
            <a:cs typeface="+mn-cs"/>
          </a:endParaRPr>
        </a:p>
      </dgm:t>
    </dgm:pt>
    <dgm:pt modelId="{AB2499C7-5ED2-4280-BA14-3207F01511AD}" type="parTrans" cxnId="{E883F2CE-5350-4615-8880-BC1EB8B6F6E9}">
      <dgm:prSet/>
      <dgm:spPr/>
      <dgm:t>
        <a:bodyPr/>
        <a:lstStyle/>
        <a:p>
          <a:endParaRPr lang="en-US"/>
        </a:p>
      </dgm:t>
    </dgm:pt>
    <dgm:pt modelId="{1A2A35EF-59AE-41D4-9F1C-2A23E5AA7F0F}" type="sibTrans" cxnId="{E883F2CE-5350-4615-8880-BC1EB8B6F6E9}">
      <dgm:prSet/>
      <dgm:spPr/>
      <dgm:t>
        <a:bodyPr/>
        <a:lstStyle/>
        <a:p>
          <a:endParaRPr lang="en-US"/>
        </a:p>
      </dgm:t>
    </dgm:pt>
    <dgm:pt modelId="{EB71C664-A739-4E6B-B0F0-212972C69A62}">
      <dgm:prSet phldrT="[Text]" custT="1"/>
      <dgm:spPr/>
      <dgm:t>
        <a:bodyPr spcFirstLastPara="0" vert="horz" wrap="square" lIns="271759" tIns="68580" rIns="128016" bIns="68580" numCol="1" spcCol="1270" anchor="ctr" anchorCtr="0"/>
        <a:lstStyle/>
        <a:p>
          <a:pPr algn="l"/>
          <a:r>
            <a:rPr lang="en-US" sz="1800" kern="1200">
              <a:latin typeface="Calibri" panose="020F0502020204030204"/>
              <a:ea typeface="+mn-ea"/>
              <a:cs typeface="+mn-cs"/>
            </a:rPr>
            <a:t>        SUSPENSION</a:t>
          </a:r>
          <a:r>
            <a:rPr lang="en-US" sz="2300" kern="1200"/>
            <a:t> </a:t>
          </a:r>
          <a:r>
            <a:rPr lang="en-US" sz="1800" kern="1200">
              <a:latin typeface="Calibri" panose="020F0502020204030204"/>
              <a:ea typeface="+mn-ea"/>
              <a:cs typeface="+mn-cs"/>
            </a:rPr>
            <a:t>SYSTEM</a:t>
          </a:r>
          <a:endParaRPr lang="en-US" sz="1800" kern="1200" dirty="0">
            <a:latin typeface="Calibri" panose="020F0502020204030204"/>
            <a:ea typeface="+mn-ea"/>
            <a:cs typeface="+mn-cs"/>
          </a:endParaRPr>
        </a:p>
      </dgm:t>
    </dgm:pt>
    <dgm:pt modelId="{92DC25A1-652D-46A0-BF7F-DD91EC4D79C4}" type="parTrans" cxnId="{F4543365-9D63-449E-8BF1-CB5DB635C210}">
      <dgm:prSet/>
      <dgm:spPr/>
      <dgm:t>
        <a:bodyPr/>
        <a:lstStyle/>
        <a:p>
          <a:endParaRPr lang="en-US"/>
        </a:p>
      </dgm:t>
    </dgm:pt>
    <dgm:pt modelId="{021C1AFF-E3D9-4004-9945-F3EB82985D97}" type="sibTrans" cxnId="{F4543365-9D63-449E-8BF1-CB5DB635C210}">
      <dgm:prSet/>
      <dgm:spPr/>
      <dgm:t>
        <a:bodyPr/>
        <a:lstStyle/>
        <a:p>
          <a:endParaRPr lang="en-US"/>
        </a:p>
      </dgm:t>
    </dgm:pt>
    <dgm:pt modelId="{F9526EB1-725D-4E1A-A010-A6ECA4F7C041}">
      <dgm:prSet phldrT="[Text]" custT="1"/>
      <dgm:spPr/>
      <dgm:t>
        <a:bodyPr spcFirstLastPara="0" vert="horz" wrap="square" lIns="271759" tIns="68580" rIns="128016" bIns="68580" numCol="1" spcCol="1270" anchor="ctr" anchorCtr="0"/>
        <a:lstStyle/>
        <a:p>
          <a:pPr marL="0" lvl="0" indent="0" algn="l" defTabSz="800100">
            <a:lnSpc>
              <a:spcPct val="90000"/>
            </a:lnSpc>
            <a:spcBef>
              <a:spcPct val="0"/>
            </a:spcBef>
            <a:spcAft>
              <a:spcPct val="35000"/>
            </a:spcAft>
            <a:buNone/>
          </a:pPr>
          <a:r>
            <a:rPr lang="en-US" sz="1800" kern="1200">
              <a:latin typeface="Calibri" panose="020F0502020204030204"/>
              <a:ea typeface="+mn-ea"/>
              <a:cs typeface="+mn-cs"/>
            </a:rPr>
            <a:t>        STEERING SYSTEM</a:t>
          </a:r>
          <a:endParaRPr lang="en-US" sz="1800" kern="1200" dirty="0">
            <a:latin typeface="Calibri" panose="020F0502020204030204"/>
            <a:ea typeface="+mn-ea"/>
            <a:cs typeface="+mn-cs"/>
          </a:endParaRPr>
        </a:p>
      </dgm:t>
    </dgm:pt>
    <dgm:pt modelId="{22A21997-3D6C-4931-B7F2-DC4110935B7A}" type="parTrans" cxnId="{0CB96F5A-FFFE-4D9D-972D-5F494795817E}">
      <dgm:prSet/>
      <dgm:spPr/>
      <dgm:t>
        <a:bodyPr/>
        <a:lstStyle/>
        <a:p>
          <a:endParaRPr lang="en-US"/>
        </a:p>
      </dgm:t>
    </dgm:pt>
    <dgm:pt modelId="{8522580A-DA01-4C49-A7AC-A5DC93A19268}" type="sibTrans" cxnId="{0CB96F5A-FFFE-4D9D-972D-5F494795817E}">
      <dgm:prSet/>
      <dgm:spPr/>
      <dgm:t>
        <a:bodyPr/>
        <a:lstStyle/>
        <a:p>
          <a:endParaRPr lang="en-US"/>
        </a:p>
      </dgm:t>
    </dgm:pt>
    <dgm:pt modelId="{F9DD022E-55AB-48BF-B119-0B91BE5FE332}">
      <dgm:prSet custT="1"/>
      <dgm:spPr/>
      <dgm:t>
        <a:bodyPr spcFirstLastPara="0" vert="horz" wrap="square" lIns="271759" tIns="68580" rIns="128016" bIns="68580" numCol="1" spcCol="1270" anchor="ctr" anchorCtr="0"/>
        <a:lstStyle/>
        <a:p>
          <a:pPr marL="0" lvl="0" indent="0" algn="l" defTabSz="800100">
            <a:lnSpc>
              <a:spcPct val="90000"/>
            </a:lnSpc>
            <a:spcBef>
              <a:spcPct val="0"/>
            </a:spcBef>
            <a:spcAft>
              <a:spcPct val="35000"/>
            </a:spcAft>
            <a:buNone/>
          </a:pPr>
          <a:r>
            <a:rPr lang="en-US" sz="1800" kern="1200" dirty="0">
              <a:latin typeface="Calibri" panose="020F0502020204030204"/>
              <a:ea typeface="+mn-ea"/>
              <a:cs typeface="+mn-cs"/>
            </a:rPr>
            <a:t>        BATTERY</a:t>
          </a:r>
        </a:p>
      </dgm:t>
    </dgm:pt>
    <dgm:pt modelId="{673772C1-E727-4D5C-9156-14EDA78A6AD6}" type="parTrans" cxnId="{89FB7BD6-7BFC-41CE-8359-9C0EA810F953}">
      <dgm:prSet/>
      <dgm:spPr/>
      <dgm:t>
        <a:bodyPr/>
        <a:lstStyle/>
        <a:p>
          <a:endParaRPr lang="en-US"/>
        </a:p>
      </dgm:t>
    </dgm:pt>
    <dgm:pt modelId="{A04DE283-9613-4ACC-BA89-97788DDA4DDD}" type="sibTrans" cxnId="{89FB7BD6-7BFC-41CE-8359-9C0EA810F953}">
      <dgm:prSet/>
      <dgm:spPr/>
      <dgm:t>
        <a:bodyPr/>
        <a:lstStyle/>
        <a:p>
          <a:endParaRPr lang="en-US"/>
        </a:p>
      </dgm:t>
    </dgm:pt>
    <dgm:pt modelId="{C76CE10F-1AD1-4990-BD3E-9C0A6DCD5FFC}">
      <dgm:prSet custT="1"/>
      <dgm:spPr/>
      <dgm:t>
        <a:bodyPr spcFirstLastPara="0" vert="horz" wrap="square" lIns="271759" tIns="68580" rIns="128016" bIns="68580" numCol="1" spcCol="1270" anchor="ctr" anchorCtr="0"/>
        <a:lstStyle/>
        <a:p>
          <a:pPr marL="0" lvl="0" indent="0" algn="l" defTabSz="800100">
            <a:lnSpc>
              <a:spcPct val="90000"/>
            </a:lnSpc>
            <a:spcBef>
              <a:spcPct val="0"/>
            </a:spcBef>
            <a:spcAft>
              <a:spcPct val="35000"/>
            </a:spcAft>
            <a:buNone/>
          </a:pPr>
          <a:r>
            <a:rPr lang="en-US" sz="1800" kern="1200">
              <a:latin typeface="Calibri" panose="020F0502020204030204"/>
              <a:ea typeface="+mn-ea"/>
              <a:cs typeface="+mn-cs"/>
            </a:rPr>
            <a:t>        FLUID LEVELS</a:t>
          </a:r>
          <a:endParaRPr lang="en-US" sz="1800" kern="1200" dirty="0">
            <a:latin typeface="Calibri" panose="020F0502020204030204"/>
            <a:ea typeface="+mn-ea"/>
            <a:cs typeface="+mn-cs"/>
          </a:endParaRPr>
        </a:p>
      </dgm:t>
    </dgm:pt>
    <dgm:pt modelId="{F4F922D9-C7EF-461B-9675-74901CB63CD3}" type="parTrans" cxnId="{7723AFD8-61D7-4E96-83A1-055852ADBFDD}">
      <dgm:prSet/>
      <dgm:spPr/>
      <dgm:t>
        <a:bodyPr/>
        <a:lstStyle/>
        <a:p>
          <a:endParaRPr lang="en-US"/>
        </a:p>
      </dgm:t>
    </dgm:pt>
    <dgm:pt modelId="{44F01E5A-EE4D-49D5-8B25-146A44DA574E}" type="sibTrans" cxnId="{7723AFD8-61D7-4E96-83A1-055852ADBFDD}">
      <dgm:prSet/>
      <dgm:spPr/>
      <dgm:t>
        <a:bodyPr/>
        <a:lstStyle/>
        <a:p>
          <a:endParaRPr lang="en-US"/>
        </a:p>
      </dgm:t>
    </dgm:pt>
    <dgm:pt modelId="{95142554-9A3B-4F84-8CCE-D59A69496326}" type="pres">
      <dgm:prSet presAssocID="{57B66130-45F7-4D64-B312-82D443F9CA3C}" presName="linearFlow" presStyleCnt="0">
        <dgm:presLayoutVars>
          <dgm:dir/>
          <dgm:resizeHandles val="exact"/>
        </dgm:presLayoutVars>
      </dgm:prSet>
      <dgm:spPr/>
    </dgm:pt>
    <dgm:pt modelId="{52EAEFDB-3E67-430D-8DAF-8CAEB66BB930}" type="pres">
      <dgm:prSet presAssocID="{6F4E3A8E-B0D8-40C6-BC50-9F38F0A27905}" presName="composite" presStyleCnt="0"/>
      <dgm:spPr/>
    </dgm:pt>
    <dgm:pt modelId="{EC975A0F-7CEF-4B1B-86F1-01E4CD5FE12A}" type="pres">
      <dgm:prSet presAssocID="{6F4E3A8E-B0D8-40C6-BC50-9F38F0A27905}" presName="imgShp" presStyleLbl="fgImgPlace1" presStyleIdx="0" presStyleCnt="7"/>
      <dgm:spPr/>
    </dgm:pt>
    <dgm:pt modelId="{15DE85C1-8538-43EA-BAFF-5E3B8524CCE6}" type="pres">
      <dgm:prSet presAssocID="{6F4E3A8E-B0D8-40C6-BC50-9F38F0A27905}" presName="txShp" presStyleLbl="node1" presStyleIdx="0" presStyleCnt="7">
        <dgm:presLayoutVars>
          <dgm:bulletEnabled val="1"/>
        </dgm:presLayoutVars>
      </dgm:prSet>
      <dgm:spPr/>
    </dgm:pt>
    <dgm:pt modelId="{B1F15067-1337-4525-8769-3588A23431B4}" type="pres">
      <dgm:prSet presAssocID="{0A99AF78-8BF9-4CFE-A5A7-64D1B21D6CD4}" presName="spacing" presStyleCnt="0"/>
      <dgm:spPr/>
    </dgm:pt>
    <dgm:pt modelId="{A1373036-5AD0-4944-856C-930273BBE1E0}" type="pres">
      <dgm:prSet presAssocID="{14B6555E-0D03-4AE3-81A4-300F69DFB3CC}" presName="composite" presStyleCnt="0"/>
      <dgm:spPr/>
    </dgm:pt>
    <dgm:pt modelId="{D72DDCD8-5B99-4B2B-8897-4C5A0881F0D4}" type="pres">
      <dgm:prSet presAssocID="{14B6555E-0D03-4AE3-81A4-300F69DFB3CC}" presName="imgShp" presStyleLbl="fgImgPlace1" presStyleIdx="1" presStyleCnt="7"/>
      <dgm:spPr/>
    </dgm:pt>
    <dgm:pt modelId="{1E84A275-5D77-4488-9B92-457E120AE4CC}" type="pres">
      <dgm:prSet presAssocID="{14B6555E-0D03-4AE3-81A4-300F69DFB3CC}" presName="txShp" presStyleLbl="node1" presStyleIdx="1" presStyleCnt="7">
        <dgm:presLayoutVars>
          <dgm:bulletEnabled val="1"/>
        </dgm:presLayoutVars>
      </dgm:prSet>
      <dgm:spPr/>
    </dgm:pt>
    <dgm:pt modelId="{1120E0D2-621B-40A1-8ECA-D4865C5E4664}" type="pres">
      <dgm:prSet presAssocID="{38CE9F2A-90E4-488E-ABB4-619C4AB73FF7}" presName="spacing" presStyleCnt="0"/>
      <dgm:spPr/>
    </dgm:pt>
    <dgm:pt modelId="{D2D10724-F922-42EA-9A9E-48CC8C09D368}" type="pres">
      <dgm:prSet presAssocID="{A2A94C28-3B9F-443B-B23D-A13D24F3C20F}" presName="composite" presStyleCnt="0"/>
      <dgm:spPr/>
    </dgm:pt>
    <dgm:pt modelId="{6DCFED45-BB8A-4879-8598-0555DF46080F}" type="pres">
      <dgm:prSet presAssocID="{A2A94C28-3B9F-443B-B23D-A13D24F3C20F}" presName="imgShp" presStyleLbl="fgImgPlace1" presStyleIdx="2" presStyleCnt="7"/>
      <dgm:spPr/>
    </dgm:pt>
    <dgm:pt modelId="{16D6D4DE-5BB1-4501-96DD-061F720E960F}" type="pres">
      <dgm:prSet presAssocID="{A2A94C28-3B9F-443B-B23D-A13D24F3C20F}" presName="txShp" presStyleLbl="node1" presStyleIdx="2" presStyleCnt="7">
        <dgm:presLayoutVars>
          <dgm:bulletEnabled val="1"/>
        </dgm:presLayoutVars>
      </dgm:prSet>
      <dgm:spPr>
        <a:xfrm rot="10800000">
          <a:off x="962088" y="1600961"/>
          <a:ext cx="3207960" cy="616273"/>
        </a:xfrm>
        <a:prstGeom prst="homePlate">
          <a:avLst/>
        </a:prstGeom>
      </dgm:spPr>
    </dgm:pt>
    <dgm:pt modelId="{3E44C9F5-E85F-425B-AB15-2DBB41377936}" type="pres">
      <dgm:prSet presAssocID="{1A2A35EF-59AE-41D4-9F1C-2A23E5AA7F0F}" presName="spacing" presStyleCnt="0"/>
      <dgm:spPr/>
    </dgm:pt>
    <dgm:pt modelId="{F52AACF7-6530-4BBD-B31C-89FE40376562}" type="pres">
      <dgm:prSet presAssocID="{EB71C664-A739-4E6B-B0F0-212972C69A62}" presName="composite" presStyleCnt="0"/>
      <dgm:spPr/>
    </dgm:pt>
    <dgm:pt modelId="{7BE1B9A3-030C-4BBC-9E4E-F60EC419BDF2}" type="pres">
      <dgm:prSet presAssocID="{EB71C664-A739-4E6B-B0F0-212972C69A62}" presName="imgShp" presStyleLbl="fgImgPlace1" presStyleIdx="3" presStyleCnt="7"/>
      <dgm:spPr/>
    </dgm:pt>
    <dgm:pt modelId="{C451A43F-C348-4222-9C2A-A7C6D63268A7}" type="pres">
      <dgm:prSet presAssocID="{EB71C664-A739-4E6B-B0F0-212972C69A62}" presName="txShp" presStyleLbl="node1" presStyleIdx="3" presStyleCnt="7">
        <dgm:presLayoutVars>
          <dgm:bulletEnabled val="1"/>
        </dgm:presLayoutVars>
      </dgm:prSet>
      <dgm:spPr>
        <a:xfrm rot="10800000">
          <a:off x="962088" y="2401196"/>
          <a:ext cx="3207960" cy="616273"/>
        </a:xfrm>
        <a:prstGeom prst="homePlate">
          <a:avLst/>
        </a:prstGeom>
      </dgm:spPr>
    </dgm:pt>
    <dgm:pt modelId="{BCBD2F11-EF0D-49E5-A2F2-925454DF0E65}" type="pres">
      <dgm:prSet presAssocID="{021C1AFF-E3D9-4004-9945-F3EB82985D97}" presName="spacing" presStyleCnt="0"/>
      <dgm:spPr/>
    </dgm:pt>
    <dgm:pt modelId="{F83551B5-1A8F-4BEA-92A6-8A65FD41A0EF}" type="pres">
      <dgm:prSet presAssocID="{F9526EB1-725D-4E1A-A010-A6ECA4F7C041}" presName="composite" presStyleCnt="0"/>
      <dgm:spPr/>
    </dgm:pt>
    <dgm:pt modelId="{5E9F6E06-DE80-456A-A3EB-1EA6ECBE2120}" type="pres">
      <dgm:prSet presAssocID="{F9526EB1-725D-4E1A-A010-A6ECA4F7C041}" presName="imgShp" presStyleLbl="fgImgPlace1" presStyleIdx="4" presStyleCnt="7"/>
      <dgm:spPr/>
    </dgm:pt>
    <dgm:pt modelId="{9E9ECE39-39B7-4663-A4FD-57AFAB5868A8}" type="pres">
      <dgm:prSet presAssocID="{F9526EB1-725D-4E1A-A010-A6ECA4F7C041}" presName="txShp" presStyleLbl="node1" presStyleIdx="4" presStyleCnt="7">
        <dgm:presLayoutVars>
          <dgm:bulletEnabled val="1"/>
        </dgm:presLayoutVars>
      </dgm:prSet>
      <dgm:spPr>
        <a:xfrm rot="10800000">
          <a:off x="962088" y="3201432"/>
          <a:ext cx="3207960" cy="616273"/>
        </a:xfrm>
        <a:prstGeom prst="homePlate">
          <a:avLst/>
        </a:prstGeom>
      </dgm:spPr>
    </dgm:pt>
    <dgm:pt modelId="{6E9CDDBB-9A73-4AD8-BD81-0113F1F135A7}" type="pres">
      <dgm:prSet presAssocID="{8522580A-DA01-4C49-A7AC-A5DC93A19268}" presName="spacing" presStyleCnt="0"/>
      <dgm:spPr/>
    </dgm:pt>
    <dgm:pt modelId="{0F8BB472-B36F-4FD5-AC75-296E7AA9AD53}" type="pres">
      <dgm:prSet presAssocID="{C76CE10F-1AD1-4990-BD3E-9C0A6DCD5FFC}" presName="composite" presStyleCnt="0"/>
      <dgm:spPr/>
    </dgm:pt>
    <dgm:pt modelId="{7DC86194-0394-475E-AF09-4B9B9FB41FEA}" type="pres">
      <dgm:prSet presAssocID="{C76CE10F-1AD1-4990-BD3E-9C0A6DCD5FFC}" presName="imgShp" presStyleLbl="fgImgPlace1" presStyleIdx="5" presStyleCnt="7"/>
      <dgm:spPr/>
    </dgm:pt>
    <dgm:pt modelId="{ACF3AA3F-0BD6-490A-8660-B5ED81DBCDCA}" type="pres">
      <dgm:prSet presAssocID="{C76CE10F-1AD1-4990-BD3E-9C0A6DCD5FFC}" presName="txShp" presStyleLbl="node1" presStyleIdx="5" presStyleCnt="7">
        <dgm:presLayoutVars>
          <dgm:bulletEnabled val="1"/>
        </dgm:presLayoutVars>
      </dgm:prSet>
      <dgm:spPr>
        <a:xfrm rot="10800000">
          <a:off x="962088" y="4001667"/>
          <a:ext cx="3207960" cy="616273"/>
        </a:xfrm>
        <a:prstGeom prst="homePlate">
          <a:avLst/>
        </a:prstGeom>
      </dgm:spPr>
    </dgm:pt>
    <dgm:pt modelId="{F7B25D78-2263-4553-B7FA-6CD79A903145}" type="pres">
      <dgm:prSet presAssocID="{44F01E5A-EE4D-49D5-8B25-146A44DA574E}" presName="spacing" presStyleCnt="0"/>
      <dgm:spPr/>
    </dgm:pt>
    <dgm:pt modelId="{EA9B1242-9EA9-4D51-913C-465D34AD5EBF}" type="pres">
      <dgm:prSet presAssocID="{F9DD022E-55AB-48BF-B119-0B91BE5FE332}" presName="composite" presStyleCnt="0"/>
      <dgm:spPr/>
    </dgm:pt>
    <dgm:pt modelId="{178B717E-5B0C-4B48-AECE-12F6711CF027}" type="pres">
      <dgm:prSet presAssocID="{F9DD022E-55AB-48BF-B119-0B91BE5FE332}" presName="imgShp" presStyleLbl="fgImgPlace1" presStyleIdx="6" presStyleCnt="7"/>
      <dgm:spPr/>
    </dgm:pt>
    <dgm:pt modelId="{EF9744AD-A2AD-48CF-A1D8-0F20B96D0AFA}" type="pres">
      <dgm:prSet presAssocID="{F9DD022E-55AB-48BF-B119-0B91BE5FE332}" presName="txShp" presStyleLbl="node1" presStyleIdx="6" presStyleCnt="7">
        <dgm:presLayoutVars>
          <dgm:bulletEnabled val="1"/>
        </dgm:presLayoutVars>
      </dgm:prSet>
      <dgm:spPr>
        <a:xfrm rot="10800000">
          <a:off x="962088" y="4801902"/>
          <a:ext cx="3207960" cy="616273"/>
        </a:xfrm>
        <a:prstGeom prst="homePlate">
          <a:avLst/>
        </a:prstGeom>
      </dgm:spPr>
    </dgm:pt>
  </dgm:ptLst>
  <dgm:cxnLst>
    <dgm:cxn modelId="{C7BA9102-D758-47AE-985B-AFAF1B1105F3}" srcId="{57B66130-45F7-4D64-B312-82D443F9CA3C}" destId="{14B6555E-0D03-4AE3-81A4-300F69DFB3CC}" srcOrd="1" destOrd="0" parTransId="{E34861A6-F99D-4F92-94A0-7DC6F82C455A}" sibTransId="{38CE9F2A-90E4-488E-ABB4-619C4AB73FF7}"/>
    <dgm:cxn modelId="{07EF9A10-1744-453B-B380-35F41B257D6C}" type="presOf" srcId="{14B6555E-0D03-4AE3-81A4-300F69DFB3CC}" destId="{1E84A275-5D77-4488-9B92-457E120AE4CC}" srcOrd="0" destOrd="0" presId="urn:microsoft.com/office/officeart/2005/8/layout/vList3"/>
    <dgm:cxn modelId="{B296DA10-1A5B-44FA-ABFB-80D5153DF36F}" type="presOf" srcId="{C76CE10F-1AD1-4990-BD3E-9C0A6DCD5FFC}" destId="{ACF3AA3F-0BD6-490A-8660-B5ED81DBCDCA}" srcOrd="0" destOrd="0" presId="urn:microsoft.com/office/officeart/2005/8/layout/vList3"/>
    <dgm:cxn modelId="{5113A35C-9ED2-4860-8473-3259C02588FF}" type="presOf" srcId="{F9DD022E-55AB-48BF-B119-0B91BE5FE332}" destId="{EF9744AD-A2AD-48CF-A1D8-0F20B96D0AFA}" srcOrd="0" destOrd="0" presId="urn:microsoft.com/office/officeart/2005/8/layout/vList3"/>
    <dgm:cxn modelId="{B3B34D62-EE1C-470C-BDCC-7CF7B48643A5}" type="presOf" srcId="{EB71C664-A739-4E6B-B0F0-212972C69A62}" destId="{C451A43F-C348-4222-9C2A-A7C6D63268A7}" srcOrd="0" destOrd="0" presId="urn:microsoft.com/office/officeart/2005/8/layout/vList3"/>
    <dgm:cxn modelId="{F4543365-9D63-449E-8BF1-CB5DB635C210}" srcId="{57B66130-45F7-4D64-B312-82D443F9CA3C}" destId="{EB71C664-A739-4E6B-B0F0-212972C69A62}" srcOrd="3" destOrd="0" parTransId="{92DC25A1-652D-46A0-BF7F-DD91EC4D79C4}" sibTransId="{021C1AFF-E3D9-4004-9945-F3EB82985D97}"/>
    <dgm:cxn modelId="{B5CA5A58-7B1C-4928-ADCA-21EDCBCF28CC}" type="presOf" srcId="{A2A94C28-3B9F-443B-B23D-A13D24F3C20F}" destId="{16D6D4DE-5BB1-4501-96DD-061F720E960F}" srcOrd="0" destOrd="0" presId="urn:microsoft.com/office/officeart/2005/8/layout/vList3"/>
    <dgm:cxn modelId="{0CB96F5A-FFFE-4D9D-972D-5F494795817E}" srcId="{57B66130-45F7-4D64-B312-82D443F9CA3C}" destId="{F9526EB1-725D-4E1A-A010-A6ECA4F7C041}" srcOrd="4" destOrd="0" parTransId="{22A21997-3D6C-4931-B7F2-DC4110935B7A}" sibTransId="{8522580A-DA01-4C49-A7AC-A5DC93A19268}"/>
    <dgm:cxn modelId="{B70BF27C-8A10-46D9-B59E-FCAE74E49EAA}" type="presOf" srcId="{57B66130-45F7-4D64-B312-82D443F9CA3C}" destId="{95142554-9A3B-4F84-8CCE-D59A69496326}" srcOrd="0" destOrd="0" presId="urn:microsoft.com/office/officeart/2005/8/layout/vList3"/>
    <dgm:cxn modelId="{3839BD90-67B4-4AFB-AFF7-9D689423FC0C}" srcId="{57B66130-45F7-4D64-B312-82D443F9CA3C}" destId="{6F4E3A8E-B0D8-40C6-BC50-9F38F0A27905}" srcOrd="0" destOrd="0" parTransId="{B9FF2C48-5F80-4884-A0DE-D142CEE5E22A}" sibTransId="{0A99AF78-8BF9-4CFE-A5A7-64D1B21D6CD4}"/>
    <dgm:cxn modelId="{BA8BF5A9-3F49-4241-AE07-471B5B07C056}" type="presOf" srcId="{F9526EB1-725D-4E1A-A010-A6ECA4F7C041}" destId="{9E9ECE39-39B7-4663-A4FD-57AFAB5868A8}" srcOrd="0" destOrd="0" presId="urn:microsoft.com/office/officeart/2005/8/layout/vList3"/>
    <dgm:cxn modelId="{E883F2CE-5350-4615-8880-BC1EB8B6F6E9}" srcId="{57B66130-45F7-4D64-B312-82D443F9CA3C}" destId="{A2A94C28-3B9F-443B-B23D-A13D24F3C20F}" srcOrd="2" destOrd="0" parTransId="{AB2499C7-5ED2-4280-BA14-3207F01511AD}" sibTransId="{1A2A35EF-59AE-41D4-9F1C-2A23E5AA7F0F}"/>
    <dgm:cxn modelId="{89FB7BD6-7BFC-41CE-8359-9C0EA810F953}" srcId="{57B66130-45F7-4D64-B312-82D443F9CA3C}" destId="{F9DD022E-55AB-48BF-B119-0B91BE5FE332}" srcOrd="6" destOrd="0" parTransId="{673772C1-E727-4D5C-9156-14EDA78A6AD6}" sibTransId="{A04DE283-9613-4ACC-BA89-97788DDA4DDD}"/>
    <dgm:cxn modelId="{7723AFD8-61D7-4E96-83A1-055852ADBFDD}" srcId="{57B66130-45F7-4D64-B312-82D443F9CA3C}" destId="{C76CE10F-1AD1-4990-BD3E-9C0A6DCD5FFC}" srcOrd="5" destOrd="0" parTransId="{F4F922D9-C7EF-461B-9675-74901CB63CD3}" sibTransId="{44F01E5A-EE4D-49D5-8B25-146A44DA574E}"/>
    <dgm:cxn modelId="{0D3B0FFE-7C33-4AE1-9F6E-0E802D879733}" type="presOf" srcId="{6F4E3A8E-B0D8-40C6-BC50-9F38F0A27905}" destId="{15DE85C1-8538-43EA-BAFF-5E3B8524CCE6}" srcOrd="0" destOrd="0" presId="urn:microsoft.com/office/officeart/2005/8/layout/vList3"/>
    <dgm:cxn modelId="{BA7E33CE-2503-482F-8B2A-9D702855D600}" type="presParOf" srcId="{95142554-9A3B-4F84-8CCE-D59A69496326}" destId="{52EAEFDB-3E67-430D-8DAF-8CAEB66BB930}" srcOrd="0" destOrd="0" presId="urn:microsoft.com/office/officeart/2005/8/layout/vList3"/>
    <dgm:cxn modelId="{CD6A5025-9131-4E6B-84DB-7BF704E81FA0}" type="presParOf" srcId="{52EAEFDB-3E67-430D-8DAF-8CAEB66BB930}" destId="{EC975A0F-7CEF-4B1B-86F1-01E4CD5FE12A}" srcOrd="0" destOrd="0" presId="urn:microsoft.com/office/officeart/2005/8/layout/vList3"/>
    <dgm:cxn modelId="{357759F1-7EFE-4834-B249-73FD60D13B2D}" type="presParOf" srcId="{52EAEFDB-3E67-430D-8DAF-8CAEB66BB930}" destId="{15DE85C1-8538-43EA-BAFF-5E3B8524CCE6}" srcOrd="1" destOrd="0" presId="urn:microsoft.com/office/officeart/2005/8/layout/vList3"/>
    <dgm:cxn modelId="{7D749F81-F789-4F7D-9E32-3AF803B64A5A}" type="presParOf" srcId="{95142554-9A3B-4F84-8CCE-D59A69496326}" destId="{B1F15067-1337-4525-8769-3588A23431B4}" srcOrd="1" destOrd="0" presId="urn:microsoft.com/office/officeart/2005/8/layout/vList3"/>
    <dgm:cxn modelId="{D28B004E-AF4B-430B-B099-AADE924020DB}" type="presParOf" srcId="{95142554-9A3B-4F84-8CCE-D59A69496326}" destId="{A1373036-5AD0-4944-856C-930273BBE1E0}" srcOrd="2" destOrd="0" presId="urn:microsoft.com/office/officeart/2005/8/layout/vList3"/>
    <dgm:cxn modelId="{0BCD29EF-181F-4F0D-8085-39EF368772A7}" type="presParOf" srcId="{A1373036-5AD0-4944-856C-930273BBE1E0}" destId="{D72DDCD8-5B99-4B2B-8897-4C5A0881F0D4}" srcOrd="0" destOrd="0" presId="urn:microsoft.com/office/officeart/2005/8/layout/vList3"/>
    <dgm:cxn modelId="{57826706-7374-4E94-A830-B54CF495B58D}" type="presParOf" srcId="{A1373036-5AD0-4944-856C-930273BBE1E0}" destId="{1E84A275-5D77-4488-9B92-457E120AE4CC}" srcOrd="1" destOrd="0" presId="urn:microsoft.com/office/officeart/2005/8/layout/vList3"/>
    <dgm:cxn modelId="{4CFD98E0-16FB-4BFB-A9FB-40EA7C894A21}" type="presParOf" srcId="{95142554-9A3B-4F84-8CCE-D59A69496326}" destId="{1120E0D2-621B-40A1-8ECA-D4865C5E4664}" srcOrd="3" destOrd="0" presId="urn:microsoft.com/office/officeart/2005/8/layout/vList3"/>
    <dgm:cxn modelId="{ABD54CED-A3CA-490D-B388-02F8C0DB85D8}" type="presParOf" srcId="{95142554-9A3B-4F84-8CCE-D59A69496326}" destId="{D2D10724-F922-42EA-9A9E-48CC8C09D368}" srcOrd="4" destOrd="0" presId="urn:microsoft.com/office/officeart/2005/8/layout/vList3"/>
    <dgm:cxn modelId="{A0EC1906-385F-4875-9D1F-0CC8D5B882F9}" type="presParOf" srcId="{D2D10724-F922-42EA-9A9E-48CC8C09D368}" destId="{6DCFED45-BB8A-4879-8598-0555DF46080F}" srcOrd="0" destOrd="0" presId="urn:microsoft.com/office/officeart/2005/8/layout/vList3"/>
    <dgm:cxn modelId="{74E9D8B0-6A08-4C04-91B8-35464AD878BE}" type="presParOf" srcId="{D2D10724-F922-42EA-9A9E-48CC8C09D368}" destId="{16D6D4DE-5BB1-4501-96DD-061F720E960F}" srcOrd="1" destOrd="0" presId="urn:microsoft.com/office/officeart/2005/8/layout/vList3"/>
    <dgm:cxn modelId="{B76A1A85-1281-4255-B472-C2DD2A25BCE4}" type="presParOf" srcId="{95142554-9A3B-4F84-8CCE-D59A69496326}" destId="{3E44C9F5-E85F-425B-AB15-2DBB41377936}" srcOrd="5" destOrd="0" presId="urn:microsoft.com/office/officeart/2005/8/layout/vList3"/>
    <dgm:cxn modelId="{50FDCF7F-A45B-43F9-8ED9-7F0F7B4C32D0}" type="presParOf" srcId="{95142554-9A3B-4F84-8CCE-D59A69496326}" destId="{F52AACF7-6530-4BBD-B31C-89FE40376562}" srcOrd="6" destOrd="0" presId="urn:microsoft.com/office/officeart/2005/8/layout/vList3"/>
    <dgm:cxn modelId="{13B60281-BC84-42F0-95AC-4E27FC66A8E2}" type="presParOf" srcId="{F52AACF7-6530-4BBD-B31C-89FE40376562}" destId="{7BE1B9A3-030C-4BBC-9E4E-F60EC419BDF2}" srcOrd="0" destOrd="0" presId="urn:microsoft.com/office/officeart/2005/8/layout/vList3"/>
    <dgm:cxn modelId="{D4E2F57C-3A5C-41B0-BE6F-719EFF2124B8}" type="presParOf" srcId="{F52AACF7-6530-4BBD-B31C-89FE40376562}" destId="{C451A43F-C348-4222-9C2A-A7C6D63268A7}" srcOrd="1" destOrd="0" presId="urn:microsoft.com/office/officeart/2005/8/layout/vList3"/>
    <dgm:cxn modelId="{9A5AE421-106E-46B9-931B-297372EB1121}" type="presParOf" srcId="{95142554-9A3B-4F84-8CCE-D59A69496326}" destId="{BCBD2F11-EF0D-49E5-A2F2-925454DF0E65}" srcOrd="7" destOrd="0" presId="urn:microsoft.com/office/officeart/2005/8/layout/vList3"/>
    <dgm:cxn modelId="{FF04586B-E802-455A-880C-BF4A25DC5BDE}" type="presParOf" srcId="{95142554-9A3B-4F84-8CCE-D59A69496326}" destId="{F83551B5-1A8F-4BEA-92A6-8A65FD41A0EF}" srcOrd="8" destOrd="0" presId="urn:microsoft.com/office/officeart/2005/8/layout/vList3"/>
    <dgm:cxn modelId="{0BF8D4DA-2B4D-42FF-A865-B6506876A6E5}" type="presParOf" srcId="{F83551B5-1A8F-4BEA-92A6-8A65FD41A0EF}" destId="{5E9F6E06-DE80-456A-A3EB-1EA6ECBE2120}" srcOrd="0" destOrd="0" presId="urn:microsoft.com/office/officeart/2005/8/layout/vList3"/>
    <dgm:cxn modelId="{648BDC7D-B38A-4D81-BE11-4589A2036666}" type="presParOf" srcId="{F83551B5-1A8F-4BEA-92A6-8A65FD41A0EF}" destId="{9E9ECE39-39B7-4663-A4FD-57AFAB5868A8}" srcOrd="1" destOrd="0" presId="urn:microsoft.com/office/officeart/2005/8/layout/vList3"/>
    <dgm:cxn modelId="{0ADF12BE-F4DE-4C7C-8983-739D125B2004}" type="presParOf" srcId="{95142554-9A3B-4F84-8CCE-D59A69496326}" destId="{6E9CDDBB-9A73-4AD8-BD81-0113F1F135A7}" srcOrd="9" destOrd="0" presId="urn:microsoft.com/office/officeart/2005/8/layout/vList3"/>
    <dgm:cxn modelId="{382458E8-4933-4F05-8D71-2FA8BE750A36}" type="presParOf" srcId="{95142554-9A3B-4F84-8CCE-D59A69496326}" destId="{0F8BB472-B36F-4FD5-AC75-296E7AA9AD53}" srcOrd="10" destOrd="0" presId="urn:microsoft.com/office/officeart/2005/8/layout/vList3"/>
    <dgm:cxn modelId="{7DCA455B-E7C6-49F1-9A73-6973D5262C43}" type="presParOf" srcId="{0F8BB472-B36F-4FD5-AC75-296E7AA9AD53}" destId="{7DC86194-0394-475E-AF09-4B9B9FB41FEA}" srcOrd="0" destOrd="0" presId="urn:microsoft.com/office/officeart/2005/8/layout/vList3"/>
    <dgm:cxn modelId="{E7B792B2-4B05-4C43-B48F-7A1ADF1480C5}" type="presParOf" srcId="{0F8BB472-B36F-4FD5-AC75-296E7AA9AD53}" destId="{ACF3AA3F-0BD6-490A-8660-B5ED81DBCDCA}" srcOrd="1" destOrd="0" presId="urn:microsoft.com/office/officeart/2005/8/layout/vList3"/>
    <dgm:cxn modelId="{32CBF7CD-0327-43B5-BB9A-DA0C44B3D322}" type="presParOf" srcId="{95142554-9A3B-4F84-8CCE-D59A69496326}" destId="{F7B25D78-2263-4553-B7FA-6CD79A903145}" srcOrd="11" destOrd="0" presId="urn:microsoft.com/office/officeart/2005/8/layout/vList3"/>
    <dgm:cxn modelId="{31488124-777A-434B-A6EF-7D32057FE98C}" type="presParOf" srcId="{95142554-9A3B-4F84-8CCE-D59A69496326}" destId="{EA9B1242-9EA9-4D51-913C-465D34AD5EBF}" srcOrd="12" destOrd="0" presId="urn:microsoft.com/office/officeart/2005/8/layout/vList3"/>
    <dgm:cxn modelId="{99597111-B282-4D65-8FAA-A576C62E25E9}" type="presParOf" srcId="{EA9B1242-9EA9-4D51-913C-465D34AD5EBF}" destId="{178B717E-5B0C-4B48-AECE-12F6711CF027}" srcOrd="0" destOrd="0" presId="urn:microsoft.com/office/officeart/2005/8/layout/vList3"/>
    <dgm:cxn modelId="{DF7B8C62-191B-468D-A412-1016D4960073}" type="presParOf" srcId="{EA9B1242-9EA9-4D51-913C-465D34AD5EBF}" destId="{EF9744AD-A2AD-48CF-A1D8-0F20B96D0AFA}"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B66130-45F7-4D64-B312-82D443F9CA3C}" type="doc">
      <dgm:prSet loTypeId="urn:microsoft.com/office/officeart/2005/8/layout/vList3" loCatId="list" qsTypeId="urn:microsoft.com/office/officeart/2005/8/quickstyle/simple1" qsCatId="simple" csTypeId="urn:microsoft.com/office/officeart/2005/8/colors/accent2_1" csCatId="accent2" phldr="1"/>
      <dgm:spPr/>
      <dgm:t>
        <a:bodyPr/>
        <a:lstStyle/>
        <a:p>
          <a:endParaRPr lang="en-US"/>
        </a:p>
      </dgm:t>
    </dgm:pt>
    <dgm:pt modelId="{6F4E3A8E-B0D8-40C6-BC50-9F38F0A27905}">
      <dgm:prSet phldrT="[Text]" custT="1"/>
      <dgm:spPr/>
      <dgm:t>
        <a:bodyPr/>
        <a:lstStyle/>
        <a:p>
          <a:pPr algn="l"/>
          <a:r>
            <a:rPr lang="en-US" sz="1600" dirty="0"/>
            <a:t>Accidents and Statistics</a:t>
          </a:r>
        </a:p>
      </dgm:t>
    </dgm:pt>
    <dgm:pt modelId="{B9FF2C48-5F80-4884-A0DE-D142CEE5E22A}" type="parTrans" cxnId="{3839BD90-67B4-4AFB-AFF7-9D689423FC0C}">
      <dgm:prSet/>
      <dgm:spPr/>
      <dgm:t>
        <a:bodyPr/>
        <a:lstStyle/>
        <a:p>
          <a:endParaRPr lang="en-US"/>
        </a:p>
      </dgm:t>
    </dgm:pt>
    <dgm:pt modelId="{0A99AF78-8BF9-4CFE-A5A7-64D1B21D6CD4}" type="sibTrans" cxnId="{3839BD90-67B4-4AFB-AFF7-9D689423FC0C}">
      <dgm:prSet/>
      <dgm:spPr/>
      <dgm:t>
        <a:bodyPr/>
        <a:lstStyle/>
        <a:p>
          <a:endParaRPr lang="en-US"/>
        </a:p>
      </dgm:t>
    </dgm:pt>
    <dgm:pt modelId="{14B6555E-0D03-4AE3-81A4-300F69DFB3CC}">
      <dgm:prSet phldrT="[Text]" custT="1"/>
      <dgm:spPr/>
      <dgm:t>
        <a:bodyPr/>
        <a:lstStyle/>
        <a:p>
          <a:pPr marL="0" lvl="0" indent="0" algn="l" defTabSz="711200">
            <a:lnSpc>
              <a:spcPct val="90000"/>
            </a:lnSpc>
            <a:spcBef>
              <a:spcPct val="0"/>
            </a:spcBef>
            <a:spcAft>
              <a:spcPct val="35000"/>
            </a:spcAft>
            <a:buNone/>
          </a:pPr>
          <a:r>
            <a:rPr lang="en-US" sz="1600" kern="1200" dirty="0">
              <a:solidFill>
                <a:prstClr val="black">
                  <a:hueOff val="0"/>
                  <a:satOff val="0"/>
                  <a:lumOff val="0"/>
                  <a:alphaOff val="0"/>
                </a:prstClr>
              </a:solidFill>
              <a:latin typeface="Calibri" panose="020F0502020204030204"/>
              <a:ea typeface="+mn-ea"/>
              <a:cs typeface="+mn-cs"/>
            </a:rPr>
            <a:t>Economic Impact</a:t>
          </a:r>
        </a:p>
      </dgm:t>
    </dgm:pt>
    <dgm:pt modelId="{E34861A6-F99D-4F92-94A0-7DC6F82C455A}" type="parTrans" cxnId="{C7BA9102-D758-47AE-985B-AFAF1B1105F3}">
      <dgm:prSet/>
      <dgm:spPr/>
      <dgm:t>
        <a:bodyPr/>
        <a:lstStyle/>
        <a:p>
          <a:endParaRPr lang="en-US"/>
        </a:p>
      </dgm:t>
    </dgm:pt>
    <dgm:pt modelId="{38CE9F2A-90E4-488E-ABB4-619C4AB73FF7}" type="sibTrans" cxnId="{C7BA9102-D758-47AE-985B-AFAF1B1105F3}">
      <dgm:prSet/>
      <dgm:spPr/>
      <dgm:t>
        <a:bodyPr/>
        <a:lstStyle/>
        <a:p>
          <a:endParaRPr lang="en-US"/>
        </a:p>
      </dgm:t>
    </dgm:pt>
    <dgm:pt modelId="{A2A94C28-3B9F-443B-B23D-A13D24F3C20F}">
      <dgm:prSet phldrT="[Text]" custT="1"/>
      <dgm:spPr/>
      <dgm:t>
        <a:bodyPr spcFirstLastPara="0" vert="horz" wrap="square" lIns="271759" tIns="68580" rIns="128016" bIns="68580" numCol="1" spcCol="1270" anchor="ctr" anchorCtr="0"/>
        <a:lstStyle/>
        <a:p>
          <a:pPr marL="0" lvl="0" indent="0" algn="l" defTabSz="711200">
            <a:lnSpc>
              <a:spcPct val="90000"/>
            </a:lnSpc>
            <a:spcBef>
              <a:spcPct val="0"/>
            </a:spcBef>
            <a:spcAft>
              <a:spcPct val="35000"/>
            </a:spcAft>
            <a:buNone/>
          </a:pPr>
          <a:r>
            <a:rPr lang="en-US" sz="1600" kern="1200" dirty="0">
              <a:solidFill>
                <a:prstClr val="black">
                  <a:hueOff val="0"/>
                  <a:satOff val="0"/>
                  <a:lumOff val="0"/>
                  <a:alphaOff val="0"/>
                </a:prstClr>
              </a:solidFill>
              <a:latin typeface="Calibri" panose="020F0502020204030204"/>
              <a:ea typeface="+mn-ea"/>
              <a:cs typeface="+mn-cs"/>
            </a:rPr>
            <a:t>Human Toll</a:t>
          </a:r>
        </a:p>
      </dgm:t>
    </dgm:pt>
    <dgm:pt modelId="{AB2499C7-5ED2-4280-BA14-3207F01511AD}" type="parTrans" cxnId="{E883F2CE-5350-4615-8880-BC1EB8B6F6E9}">
      <dgm:prSet/>
      <dgm:spPr/>
      <dgm:t>
        <a:bodyPr/>
        <a:lstStyle/>
        <a:p>
          <a:endParaRPr lang="en-US"/>
        </a:p>
      </dgm:t>
    </dgm:pt>
    <dgm:pt modelId="{1A2A35EF-59AE-41D4-9F1C-2A23E5AA7F0F}" type="sibTrans" cxnId="{E883F2CE-5350-4615-8880-BC1EB8B6F6E9}">
      <dgm:prSet/>
      <dgm:spPr/>
      <dgm:t>
        <a:bodyPr/>
        <a:lstStyle/>
        <a:p>
          <a:endParaRPr lang="en-US"/>
        </a:p>
      </dgm:t>
    </dgm:pt>
    <dgm:pt modelId="{EB71C664-A739-4E6B-B0F0-212972C69A62}">
      <dgm:prSet phldrT="[Text]" custT="1"/>
      <dgm:spPr/>
      <dgm:t>
        <a:bodyPr spcFirstLastPara="0" vert="horz" wrap="square" lIns="271759" tIns="68580" rIns="128016" bIns="68580" numCol="1" spcCol="1270" anchor="ctr" anchorCtr="0"/>
        <a:lstStyle/>
        <a:p>
          <a:pPr marL="0" lvl="0" indent="0" algn="l" defTabSz="711200">
            <a:lnSpc>
              <a:spcPct val="90000"/>
            </a:lnSpc>
            <a:spcBef>
              <a:spcPct val="0"/>
            </a:spcBef>
            <a:spcAft>
              <a:spcPct val="35000"/>
            </a:spcAft>
            <a:buNone/>
          </a:pPr>
          <a:r>
            <a:rPr lang="en-US" sz="1600" kern="1200" dirty="0">
              <a:solidFill>
                <a:prstClr val="black">
                  <a:hueOff val="0"/>
                  <a:satOff val="0"/>
                  <a:lumOff val="0"/>
                  <a:alphaOff val="0"/>
                </a:prstClr>
              </a:solidFill>
              <a:latin typeface="Calibri" panose="020F0502020204030204"/>
              <a:ea typeface="+mn-ea"/>
              <a:cs typeface="+mn-cs"/>
            </a:rPr>
            <a:t>Impact on Families</a:t>
          </a:r>
        </a:p>
      </dgm:t>
    </dgm:pt>
    <dgm:pt modelId="{92DC25A1-652D-46A0-BF7F-DD91EC4D79C4}" type="parTrans" cxnId="{F4543365-9D63-449E-8BF1-CB5DB635C210}">
      <dgm:prSet/>
      <dgm:spPr/>
      <dgm:t>
        <a:bodyPr/>
        <a:lstStyle/>
        <a:p>
          <a:endParaRPr lang="en-US"/>
        </a:p>
      </dgm:t>
    </dgm:pt>
    <dgm:pt modelId="{021C1AFF-E3D9-4004-9945-F3EB82985D97}" type="sibTrans" cxnId="{F4543365-9D63-449E-8BF1-CB5DB635C210}">
      <dgm:prSet/>
      <dgm:spPr/>
      <dgm:t>
        <a:bodyPr/>
        <a:lstStyle/>
        <a:p>
          <a:endParaRPr lang="en-US"/>
        </a:p>
      </dgm:t>
    </dgm:pt>
    <dgm:pt modelId="{F9526EB1-725D-4E1A-A010-A6ECA4F7C041}">
      <dgm:prSet phldrT="[Text]" custT="1"/>
      <dgm:spPr/>
      <dgm:t>
        <a:bodyPr spcFirstLastPara="0" vert="horz" wrap="square" lIns="271759" tIns="68580" rIns="128016" bIns="68580" numCol="1" spcCol="1270" anchor="ctr" anchorCtr="0"/>
        <a:lstStyle/>
        <a:p>
          <a:pPr marL="0" lvl="0" indent="0" algn="l" defTabSz="711200">
            <a:lnSpc>
              <a:spcPct val="90000"/>
            </a:lnSpc>
            <a:spcBef>
              <a:spcPct val="0"/>
            </a:spcBef>
            <a:spcAft>
              <a:spcPct val="35000"/>
            </a:spcAft>
            <a:buNone/>
          </a:pPr>
          <a:r>
            <a:rPr lang="en-US" sz="1600" kern="1200" dirty="0">
              <a:solidFill>
                <a:prstClr val="black">
                  <a:hueOff val="0"/>
                  <a:satOff val="0"/>
                  <a:lumOff val="0"/>
                  <a:alphaOff val="0"/>
                </a:prstClr>
              </a:solidFill>
              <a:latin typeface="Calibri" panose="020F0502020204030204"/>
              <a:ea typeface="+mn-ea"/>
              <a:cs typeface="+mn-cs"/>
            </a:rPr>
            <a:t>Preventive Measures and Vehicle Maintenance</a:t>
          </a:r>
        </a:p>
      </dgm:t>
    </dgm:pt>
    <dgm:pt modelId="{22A21997-3D6C-4931-B7F2-DC4110935B7A}" type="parTrans" cxnId="{0CB96F5A-FFFE-4D9D-972D-5F494795817E}">
      <dgm:prSet/>
      <dgm:spPr/>
      <dgm:t>
        <a:bodyPr/>
        <a:lstStyle/>
        <a:p>
          <a:endParaRPr lang="en-US"/>
        </a:p>
      </dgm:t>
    </dgm:pt>
    <dgm:pt modelId="{8522580A-DA01-4C49-A7AC-A5DC93A19268}" type="sibTrans" cxnId="{0CB96F5A-FFFE-4D9D-972D-5F494795817E}">
      <dgm:prSet/>
      <dgm:spPr/>
      <dgm:t>
        <a:bodyPr/>
        <a:lstStyle/>
        <a:p>
          <a:endParaRPr lang="en-US"/>
        </a:p>
      </dgm:t>
    </dgm:pt>
    <dgm:pt modelId="{C76CE10F-1AD1-4990-BD3E-9C0A6DCD5FFC}">
      <dgm:prSet custT="1"/>
      <dgm:spPr/>
      <dgm:t>
        <a:bodyPr spcFirstLastPara="0" vert="horz" wrap="square" lIns="271759" tIns="68580" rIns="128016" bIns="68580" numCol="1" spcCol="1270" anchor="ctr" anchorCtr="0"/>
        <a:lstStyle/>
        <a:p>
          <a:pPr marL="0" lvl="0" indent="0" algn="l" defTabSz="711200">
            <a:lnSpc>
              <a:spcPct val="90000"/>
            </a:lnSpc>
            <a:spcBef>
              <a:spcPct val="0"/>
            </a:spcBef>
            <a:spcAft>
              <a:spcPct val="35000"/>
            </a:spcAft>
            <a:buNone/>
          </a:pPr>
          <a:r>
            <a:rPr lang="en-US" sz="1600" kern="1200" dirty="0">
              <a:solidFill>
                <a:prstClr val="black">
                  <a:hueOff val="0"/>
                  <a:satOff val="0"/>
                  <a:lumOff val="0"/>
                  <a:alphaOff val="0"/>
                </a:prstClr>
              </a:solidFill>
              <a:latin typeface="Calibri" panose="020F0502020204030204"/>
              <a:ea typeface="+mn-ea"/>
              <a:cs typeface="+mn-cs"/>
            </a:rPr>
            <a:t>What We Need to Do</a:t>
          </a:r>
        </a:p>
      </dgm:t>
    </dgm:pt>
    <dgm:pt modelId="{F4F922D9-C7EF-461B-9675-74901CB63CD3}" type="parTrans" cxnId="{7723AFD8-61D7-4E96-83A1-055852ADBFDD}">
      <dgm:prSet/>
      <dgm:spPr/>
      <dgm:t>
        <a:bodyPr/>
        <a:lstStyle/>
        <a:p>
          <a:endParaRPr lang="en-US"/>
        </a:p>
      </dgm:t>
    </dgm:pt>
    <dgm:pt modelId="{44F01E5A-EE4D-49D5-8B25-146A44DA574E}" type="sibTrans" cxnId="{7723AFD8-61D7-4E96-83A1-055852ADBFDD}">
      <dgm:prSet/>
      <dgm:spPr/>
      <dgm:t>
        <a:bodyPr/>
        <a:lstStyle/>
        <a:p>
          <a:endParaRPr lang="en-US"/>
        </a:p>
      </dgm:t>
    </dgm:pt>
    <dgm:pt modelId="{95142554-9A3B-4F84-8CCE-D59A69496326}" type="pres">
      <dgm:prSet presAssocID="{57B66130-45F7-4D64-B312-82D443F9CA3C}" presName="linearFlow" presStyleCnt="0">
        <dgm:presLayoutVars>
          <dgm:dir/>
          <dgm:resizeHandles val="exact"/>
        </dgm:presLayoutVars>
      </dgm:prSet>
      <dgm:spPr/>
    </dgm:pt>
    <dgm:pt modelId="{52EAEFDB-3E67-430D-8DAF-8CAEB66BB930}" type="pres">
      <dgm:prSet presAssocID="{6F4E3A8E-B0D8-40C6-BC50-9F38F0A27905}" presName="composite" presStyleCnt="0"/>
      <dgm:spPr/>
    </dgm:pt>
    <dgm:pt modelId="{EC975A0F-7CEF-4B1B-86F1-01E4CD5FE12A}" type="pres">
      <dgm:prSet presAssocID="{6F4E3A8E-B0D8-40C6-BC50-9F38F0A27905}" presName="imgShp" presStyleLbl="fgImgPlace1" presStyleIdx="0" presStyleCnt="6"/>
      <dgm:spPr/>
    </dgm:pt>
    <dgm:pt modelId="{15DE85C1-8538-43EA-BAFF-5E3B8524CCE6}" type="pres">
      <dgm:prSet presAssocID="{6F4E3A8E-B0D8-40C6-BC50-9F38F0A27905}" presName="txShp" presStyleLbl="node1" presStyleIdx="0" presStyleCnt="6">
        <dgm:presLayoutVars>
          <dgm:bulletEnabled val="1"/>
        </dgm:presLayoutVars>
      </dgm:prSet>
      <dgm:spPr/>
    </dgm:pt>
    <dgm:pt modelId="{B1F15067-1337-4525-8769-3588A23431B4}" type="pres">
      <dgm:prSet presAssocID="{0A99AF78-8BF9-4CFE-A5A7-64D1B21D6CD4}" presName="spacing" presStyleCnt="0"/>
      <dgm:spPr/>
    </dgm:pt>
    <dgm:pt modelId="{A1373036-5AD0-4944-856C-930273BBE1E0}" type="pres">
      <dgm:prSet presAssocID="{14B6555E-0D03-4AE3-81A4-300F69DFB3CC}" presName="composite" presStyleCnt="0"/>
      <dgm:spPr/>
    </dgm:pt>
    <dgm:pt modelId="{D72DDCD8-5B99-4B2B-8897-4C5A0881F0D4}" type="pres">
      <dgm:prSet presAssocID="{14B6555E-0D03-4AE3-81A4-300F69DFB3CC}" presName="imgShp" presStyleLbl="fgImgPlace1" presStyleIdx="1" presStyleCnt="6"/>
      <dgm:spPr/>
    </dgm:pt>
    <dgm:pt modelId="{1E84A275-5D77-4488-9B92-457E120AE4CC}" type="pres">
      <dgm:prSet presAssocID="{14B6555E-0D03-4AE3-81A4-300F69DFB3CC}" presName="txShp" presStyleLbl="node1" presStyleIdx="1" presStyleCnt="6">
        <dgm:presLayoutVars>
          <dgm:bulletEnabled val="1"/>
        </dgm:presLayoutVars>
      </dgm:prSet>
      <dgm:spPr/>
    </dgm:pt>
    <dgm:pt modelId="{1120E0D2-621B-40A1-8ECA-D4865C5E4664}" type="pres">
      <dgm:prSet presAssocID="{38CE9F2A-90E4-488E-ABB4-619C4AB73FF7}" presName="spacing" presStyleCnt="0"/>
      <dgm:spPr/>
    </dgm:pt>
    <dgm:pt modelId="{D2D10724-F922-42EA-9A9E-48CC8C09D368}" type="pres">
      <dgm:prSet presAssocID="{A2A94C28-3B9F-443B-B23D-A13D24F3C20F}" presName="composite" presStyleCnt="0"/>
      <dgm:spPr/>
    </dgm:pt>
    <dgm:pt modelId="{6DCFED45-BB8A-4879-8598-0555DF46080F}" type="pres">
      <dgm:prSet presAssocID="{A2A94C28-3B9F-443B-B23D-A13D24F3C20F}" presName="imgShp" presStyleLbl="fgImgPlace1" presStyleIdx="2" presStyleCnt="6"/>
      <dgm:spPr/>
    </dgm:pt>
    <dgm:pt modelId="{16D6D4DE-5BB1-4501-96DD-061F720E960F}" type="pres">
      <dgm:prSet presAssocID="{A2A94C28-3B9F-443B-B23D-A13D24F3C20F}" presName="txShp" presStyleLbl="node1" presStyleIdx="2" presStyleCnt="6">
        <dgm:presLayoutVars>
          <dgm:bulletEnabled val="1"/>
        </dgm:presLayoutVars>
      </dgm:prSet>
      <dgm:spPr>
        <a:xfrm rot="10800000">
          <a:off x="962088" y="1600961"/>
          <a:ext cx="3207960" cy="616273"/>
        </a:xfrm>
        <a:prstGeom prst="homePlate">
          <a:avLst/>
        </a:prstGeom>
      </dgm:spPr>
    </dgm:pt>
    <dgm:pt modelId="{3E44C9F5-E85F-425B-AB15-2DBB41377936}" type="pres">
      <dgm:prSet presAssocID="{1A2A35EF-59AE-41D4-9F1C-2A23E5AA7F0F}" presName="spacing" presStyleCnt="0"/>
      <dgm:spPr/>
    </dgm:pt>
    <dgm:pt modelId="{F52AACF7-6530-4BBD-B31C-89FE40376562}" type="pres">
      <dgm:prSet presAssocID="{EB71C664-A739-4E6B-B0F0-212972C69A62}" presName="composite" presStyleCnt="0"/>
      <dgm:spPr/>
    </dgm:pt>
    <dgm:pt modelId="{7BE1B9A3-030C-4BBC-9E4E-F60EC419BDF2}" type="pres">
      <dgm:prSet presAssocID="{EB71C664-A739-4E6B-B0F0-212972C69A62}" presName="imgShp" presStyleLbl="fgImgPlace1" presStyleIdx="3" presStyleCnt="6"/>
      <dgm:spPr/>
    </dgm:pt>
    <dgm:pt modelId="{C451A43F-C348-4222-9C2A-A7C6D63268A7}" type="pres">
      <dgm:prSet presAssocID="{EB71C664-A739-4E6B-B0F0-212972C69A62}" presName="txShp" presStyleLbl="node1" presStyleIdx="3" presStyleCnt="6">
        <dgm:presLayoutVars>
          <dgm:bulletEnabled val="1"/>
        </dgm:presLayoutVars>
      </dgm:prSet>
      <dgm:spPr>
        <a:xfrm rot="10800000">
          <a:off x="962088" y="2401196"/>
          <a:ext cx="3207960" cy="616273"/>
        </a:xfrm>
        <a:prstGeom prst="homePlate">
          <a:avLst/>
        </a:prstGeom>
      </dgm:spPr>
    </dgm:pt>
    <dgm:pt modelId="{BCBD2F11-EF0D-49E5-A2F2-925454DF0E65}" type="pres">
      <dgm:prSet presAssocID="{021C1AFF-E3D9-4004-9945-F3EB82985D97}" presName="spacing" presStyleCnt="0"/>
      <dgm:spPr/>
    </dgm:pt>
    <dgm:pt modelId="{F83551B5-1A8F-4BEA-92A6-8A65FD41A0EF}" type="pres">
      <dgm:prSet presAssocID="{F9526EB1-725D-4E1A-A010-A6ECA4F7C041}" presName="composite" presStyleCnt="0"/>
      <dgm:spPr/>
    </dgm:pt>
    <dgm:pt modelId="{5E9F6E06-DE80-456A-A3EB-1EA6ECBE2120}" type="pres">
      <dgm:prSet presAssocID="{F9526EB1-725D-4E1A-A010-A6ECA4F7C041}" presName="imgShp" presStyleLbl="fgImgPlace1" presStyleIdx="4" presStyleCnt="6"/>
      <dgm:spPr/>
    </dgm:pt>
    <dgm:pt modelId="{9E9ECE39-39B7-4663-A4FD-57AFAB5868A8}" type="pres">
      <dgm:prSet presAssocID="{F9526EB1-725D-4E1A-A010-A6ECA4F7C041}" presName="txShp" presStyleLbl="node1" presStyleIdx="4" presStyleCnt="6">
        <dgm:presLayoutVars>
          <dgm:bulletEnabled val="1"/>
        </dgm:presLayoutVars>
      </dgm:prSet>
      <dgm:spPr>
        <a:xfrm rot="10800000">
          <a:off x="962088" y="3201432"/>
          <a:ext cx="3207960" cy="616273"/>
        </a:xfrm>
        <a:prstGeom prst="homePlate">
          <a:avLst/>
        </a:prstGeom>
      </dgm:spPr>
    </dgm:pt>
    <dgm:pt modelId="{6E9CDDBB-9A73-4AD8-BD81-0113F1F135A7}" type="pres">
      <dgm:prSet presAssocID="{8522580A-DA01-4C49-A7AC-A5DC93A19268}" presName="spacing" presStyleCnt="0"/>
      <dgm:spPr/>
    </dgm:pt>
    <dgm:pt modelId="{0F8BB472-B36F-4FD5-AC75-296E7AA9AD53}" type="pres">
      <dgm:prSet presAssocID="{C76CE10F-1AD1-4990-BD3E-9C0A6DCD5FFC}" presName="composite" presStyleCnt="0"/>
      <dgm:spPr/>
    </dgm:pt>
    <dgm:pt modelId="{7DC86194-0394-475E-AF09-4B9B9FB41FEA}" type="pres">
      <dgm:prSet presAssocID="{C76CE10F-1AD1-4990-BD3E-9C0A6DCD5FFC}" presName="imgShp" presStyleLbl="fgImgPlace1" presStyleIdx="5" presStyleCnt="6"/>
      <dgm:spPr/>
    </dgm:pt>
    <dgm:pt modelId="{ACF3AA3F-0BD6-490A-8660-B5ED81DBCDCA}" type="pres">
      <dgm:prSet presAssocID="{C76CE10F-1AD1-4990-BD3E-9C0A6DCD5FFC}" presName="txShp" presStyleLbl="node1" presStyleIdx="5" presStyleCnt="6">
        <dgm:presLayoutVars>
          <dgm:bulletEnabled val="1"/>
        </dgm:presLayoutVars>
      </dgm:prSet>
      <dgm:spPr>
        <a:xfrm rot="10800000">
          <a:off x="962088" y="4001667"/>
          <a:ext cx="3207960" cy="616273"/>
        </a:xfrm>
        <a:prstGeom prst="homePlate">
          <a:avLst/>
        </a:prstGeom>
      </dgm:spPr>
    </dgm:pt>
  </dgm:ptLst>
  <dgm:cxnLst>
    <dgm:cxn modelId="{C7BA9102-D758-47AE-985B-AFAF1B1105F3}" srcId="{57B66130-45F7-4D64-B312-82D443F9CA3C}" destId="{14B6555E-0D03-4AE3-81A4-300F69DFB3CC}" srcOrd="1" destOrd="0" parTransId="{E34861A6-F99D-4F92-94A0-7DC6F82C455A}" sibTransId="{38CE9F2A-90E4-488E-ABB4-619C4AB73FF7}"/>
    <dgm:cxn modelId="{07EF9A10-1744-453B-B380-35F41B257D6C}" type="presOf" srcId="{14B6555E-0D03-4AE3-81A4-300F69DFB3CC}" destId="{1E84A275-5D77-4488-9B92-457E120AE4CC}" srcOrd="0" destOrd="0" presId="urn:microsoft.com/office/officeart/2005/8/layout/vList3"/>
    <dgm:cxn modelId="{B296DA10-1A5B-44FA-ABFB-80D5153DF36F}" type="presOf" srcId="{C76CE10F-1AD1-4990-BD3E-9C0A6DCD5FFC}" destId="{ACF3AA3F-0BD6-490A-8660-B5ED81DBCDCA}" srcOrd="0" destOrd="0" presId="urn:microsoft.com/office/officeart/2005/8/layout/vList3"/>
    <dgm:cxn modelId="{B3B34D62-EE1C-470C-BDCC-7CF7B48643A5}" type="presOf" srcId="{EB71C664-A739-4E6B-B0F0-212972C69A62}" destId="{C451A43F-C348-4222-9C2A-A7C6D63268A7}" srcOrd="0" destOrd="0" presId="urn:microsoft.com/office/officeart/2005/8/layout/vList3"/>
    <dgm:cxn modelId="{F4543365-9D63-449E-8BF1-CB5DB635C210}" srcId="{57B66130-45F7-4D64-B312-82D443F9CA3C}" destId="{EB71C664-A739-4E6B-B0F0-212972C69A62}" srcOrd="3" destOrd="0" parTransId="{92DC25A1-652D-46A0-BF7F-DD91EC4D79C4}" sibTransId="{021C1AFF-E3D9-4004-9945-F3EB82985D97}"/>
    <dgm:cxn modelId="{B5CA5A58-7B1C-4928-ADCA-21EDCBCF28CC}" type="presOf" srcId="{A2A94C28-3B9F-443B-B23D-A13D24F3C20F}" destId="{16D6D4DE-5BB1-4501-96DD-061F720E960F}" srcOrd="0" destOrd="0" presId="urn:microsoft.com/office/officeart/2005/8/layout/vList3"/>
    <dgm:cxn modelId="{0CB96F5A-FFFE-4D9D-972D-5F494795817E}" srcId="{57B66130-45F7-4D64-B312-82D443F9CA3C}" destId="{F9526EB1-725D-4E1A-A010-A6ECA4F7C041}" srcOrd="4" destOrd="0" parTransId="{22A21997-3D6C-4931-B7F2-DC4110935B7A}" sibTransId="{8522580A-DA01-4C49-A7AC-A5DC93A19268}"/>
    <dgm:cxn modelId="{B70BF27C-8A10-46D9-B59E-FCAE74E49EAA}" type="presOf" srcId="{57B66130-45F7-4D64-B312-82D443F9CA3C}" destId="{95142554-9A3B-4F84-8CCE-D59A69496326}" srcOrd="0" destOrd="0" presId="urn:microsoft.com/office/officeart/2005/8/layout/vList3"/>
    <dgm:cxn modelId="{3839BD90-67B4-4AFB-AFF7-9D689423FC0C}" srcId="{57B66130-45F7-4D64-B312-82D443F9CA3C}" destId="{6F4E3A8E-B0D8-40C6-BC50-9F38F0A27905}" srcOrd="0" destOrd="0" parTransId="{B9FF2C48-5F80-4884-A0DE-D142CEE5E22A}" sibTransId="{0A99AF78-8BF9-4CFE-A5A7-64D1B21D6CD4}"/>
    <dgm:cxn modelId="{BA8BF5A9-3F49-4241-AE07-471B5B07C056}" type="presOf" srcId="{F9526EB1-725D-4E1A-A010-A6ECA4F7C041}" destId="{9E9ECE39-39B7-4663-A4FD-57AFAB5868A8}" srcOrd="0" destOrd="0" presId="urn:microsoft.com/office/officeart/2005/8/layout/vList3"/>
    <dgm:cxn modelId="{E883F2CE-5350-4615-8880-BC1EB8B6F6E9}" srcId="{57B66130-45F7-4D64-B312-82D443F9CA3C}" destId="{A2A94C28-3B9F-443B-B23D-A13D24F3C20F}" srcOrd="2" destOrd="0" parTransId="{AB2499C7-5ED2-4280-BA14-3207F01511AD}" sibTransId="{1A2A35EF-59AE-41D4-9F1C-2A23E5AA7F0F}"/>
    <dgm:cxn modelId="{7723AFD8-61D7-4E96-83A1-055852ADBFDD}" srcId="{57B66130-45F7-4D64-B312-82D443F9CA3C}" destId="{C76CE10F-1AD1-4990-BD3E-9C0A6DCD5FFC}" srcOrd="5" destOrd="0" parTransId="{F4F922D9-C7EF-461B-9675-74901CB63CD3}" sibTransId="{44F01E5A-EE4D-49D5-8B25-146A44DA574E}"/>
    <dgm:cxn modelId="{0D3B0FFE-7C33-4AE1-9F6E-0E802D879733}" type="presOf" srcId="{6F4E3A8E-B0D8-40C6-BC50-9F38F0A27905}" destId="{15DE85C1-8538-43EA-BAFF-5E3B8524CCE6}" srcOrd="0" destOrd="0" presId="urn:microsoft.com/office/officeart/2005/8/layout/vList3"/>
    <dgm:cxn modelId="{BA7E33CE-2503-482F-8B2A-9D702855D600}" type="presParOf" srcId="{95142554-9A3B-4F84-8CCE-D59A69496326}" destId="{52EAEFDB-3E67-430D-8DAF-8CAEB66BB930}" srcOrd="0" destOrd="0" presId="urn:microsoft.com/office/officeart/2005/8/layout/vList3"/>
    <dgm:cxn modelId="{CD6A5025-9131-4E6B-84DB-7BF704E81FA0}" type="presParOf" srcId="{52EAEFDB-3E67-430D-8DAF-8CAEB66BB930}" destId="{EC975A0F-7CEF-4B1B-86F1-01E4CD5FE12A}" srcOrd="0" destOrd="0" presId="urn:microsoft.com/office/officeart/2005/8/layout/vList3"/>
    <dgm:cxn modelId="{357759F1-7EFE-4834-B249-73FD60D13B2D}" type="presParOf" srcId="{52EAEFDB-3E67-430D-8DAF-8CAEB66BB930}" destId="{15DE85C1-8538-43EA-BAFF-5E3B8524CCE6}" srcOrd="1" destOrd="0" presId="urn:microsoft.com/office/officeart/2005/8/layout/vList3"/>
    <dgm:cxn modelId="{7D749F81-F789-4F7D-9E32-3AF803B64A5A}" type="presParOf" srcId="{95142554-9A3B-4F84-8CCE-D59A69496326}" destId="{B1F15067-1337-4525-8769-3588A23431B4}" srcOrd="1" destOrd="0" presId="urn:microsoft.com/office/officeart/2005/8/layout/vList3"/>
    <dgm:cxn modelId="{D28B004E-AF4B-430B-B099-AADE924020DB}" type="presParOf" srcId="{95142554-9A3B-4F84-8CCE-D59A69496326}" destId="{A1373036-5AD0-4944-856C-930273BBE1E0}" srcOrd="2" destOrd="0" presId="urn:microsoft.com/office/officeart/2005/8/layout/vList3"/>
    <dgm:cxn modelId="{0BCD29EF-181F-4F0D-8085-39EF368772A7}" type="presParOf" srcId="{A1373036-5AD0-4944-856C-930273BBE1E0}" destId="{D72DDCD8-5B99-4B2B-8897-4C5A0881F0D4}" srcOrd="0" destOrd="0" presId="urn:microsoft.com/office/officeart/2005/8/layout/vList3"/>
    <dgm:cxn modelId="{57826706-7374-4E94-A830-B54CF495B58D}" type="presParOf" srcId="{A1373036-5AD0-4944-856C-930273BBE1E0}" destId="{1E84A275-5D77-4488-9B92-457E120AE4CC}" srcOrd="1" destOrd="0" presId="urn:microsoft.com/office/officeart/2005/8/layout/vList3"/>
    <dgm:cxn modelId="{4CFD98E0-16FB-4BFB-A9FB-40EA7C894A21}" type="presParOf" srcId="{95142554-9A3B-4F84-8CCE-D59A69496326}" destId="{1120E0D2-621B-40A1-8ECA-D4865C5E4664}" srcOrd="3" destOrd="0" presId="urn:microsoft.com/office/officeart/2005/8/layout/vList3"/>
    <dgm:cxn modelId="{ABD54CED-A3CA-490D-B388-02F8C0DB85D8}" type="presParOf" srcId="{95142554-9A3B-4F84-8CCE-D59A69496326}" destId="{D2D10724-F922-42EA-9A9E-48CC8C09D368}" srcOrd="4" destOrd="0" presId="urn:microsoft.com/office/officeart/2005/8/layout/vList3"/>
    <dgm:cxn modelId="{A0EC1906-385F-4875-9D1F-0CC8D5B882F9}" type="presParOf" srcId="{D2D10724-F922-42EA-9A9E-48CC8C09D368}" destId="{6DCFED45-BB8A-4879-8598-0555DF46080F}" srcOrd="0" destOrd="0" presId="urn:microsoft.com/office/officeart/2005/8/layout/vList3"/>
    <dgm:cxn modelId="{74E9D8B0-6A08-4C04-91B8-35464AD878BE}" type="presParOf" srcId="{D2D10724-F922-42EA-9A9E-48CC8C09D368}" destId="{16D6D4DE-5BB1-4501-96DD-061F720E960F}" srcOrd="1" destOrd="0" presId="urn:microsoft.com/office/officeart/2005/8/layout/vList3"/>
    <dgm:cxn modelId="{B76A1A85-1281-4255-B472-C2DD2A25BCE4}" type="presParOf" srcId="{95142554-9A3B-4F84-8CCE-D59A69496326}" destId="{3E44C9F5-E85F-425B-AB15-2DBB41377936}" srcOrd="5" destOrd="0" presId="urn:microsoft.com/office/officeart/2005/8/layout/vList3"/>
    <dgm:cxn modelId="{50FDCF7F-A45B-43F9-8ED9-7F0F7B4C32D0}" type="presParOf" srcId="{95142554-9A3B-4F84-8CCE-D59A69496326}" destId="{F52AACF7-6530-4BBD-B31C-89FE40376562}" srcOrd="6" destOrd="0" presId="urn:microsoft.com/office/officeart/2005/8/layout/vList3"/>
    <dgm:cxn modelId="{13B60281-BC84-42F0-95AC-4E27FC66A8E2}" type="presParOf" srcId="{F52AACF7-6530-4BBD-B31C-89FE40376562}" destId="{7BE1B9A3-030C-4BBC-9E4E-F60EC419BDF2}" srcOrd="0" destOrd="0" presId="urn:microsoft.com/office/officeart/2005/8/layout/vList3"/>
    <dgm:cxn modelId="{D4E2F57C-3A5C-41B0-BE6F-719EFF2124B8}" type="presParOf" srcId="{F52AACF7-6530-4BBD-B31C-89FE40376562}" destId="{C451A43F-C348-4222-9C2A-A7C6D63268A7}" srcOrd="1" destOrd="0" presId="urn:microsoft.com/office/officeart/2005/8/layout/vList3"/>
    <dgm:cxn modelId="{9A5AE421-106E-46B9-931B-297372EB1121}" type="presParOf" srcId="{95142554-9A3B-4F84-8CCE-D59A69496326}" destId="{BCBD2F11-EF0D-49E5-A2F2-925454DF0E65}" srcOrd="7" destOrd="0" presId="urn:microsoft.com/office/officeart/2005/8/layout/vList3"/>
    <dgm:cxn modelId="{FF04586B-E802-455A-880C-BF4A25DC5BDE}" type="presParOf" srcId="{95142554-9A3B-4F84-8CCE-D59A69496326}" destId="{F83551B5-1A8F-4BEA-92A6-8A65FD41A0EF}" srcOrd="8" destOrd="0" presId="urn:microsoft.com/office/officeart/2005/8/layout/vList3"/>
    <dgm:cxn modelId="{0BF8D4DA-2B4D-42FF-A865-B6506876A6E5}" type="presParOf" srcId="{F83551B5-1A8F-4BEA-92A6-8A65FD41A0EF}" destId="{5E9F6E06-DE80-456A-A3EB-1EA6ECBE2120}" srcOrd="0" destOrd="0" presId="urn:microsoft.com/office/officeart/2005/8/layout/vList3"/>
    <dgm:cxn modelId="{648BDC7D-B38A-4D81-BE11-4589A2036666}" type="presParOf" srcId="{F83551B5-1A8F-4BEA-92A6-8A65FD41A0EF}" destId="{9E9ECE39-39B7-4663-A4FD-57AFAB5868A8}" srcOrd="1" destOrd="0" presId="urn:microsoft.com/office/officeart/2005/8/layout/vList3"/>
    <dgm:cxn modelId="{0ADF12BE-F4DE-4C7C-8983-739D125B2004}" type="presParOf" srcId="{95142554-9A3B-4F84-8CCE-D59A69496326}" destId="{6E9CDDBB-9A73-4AD8-BD81-0113F1F135A7}" srcOrd="9" destOrd="0" presId="urn:microsoft.com/office/officeart/2005/8/layout/vList3"/>
    <dgm:cxn modelId="{382458E8-4933-4F05-8D71-2FA8BE750A36}" type="presParOf" srcId="{95142554-9A3B-4F84-8CCE-D59A69496326}" destId="{0F8BB472-B36F-4FD5-AC75-296E7AA9AD53}" srcOrd="10" destOrd="0" presId="urn:microsoft.com/office/officeart/2005/8/layout/vList3"/>
    <dgm:cxn modelId="{7DCA455B-E7C6-49F1-9A73-6973D5262C43}" type="presParOf" srcId="{0F8BB472-B36F-4FD5-AC75-296E7AA9AD53}" destId="{7DC86194-0394-475E-AF09-4B9B9FB41FEA}" srcOrd="0" destOrd="0" presId="urn:microsoft.com/office/officeart/2005/8/layout/vList3"/>
    <dgm:cxn modelId="{E7B792B2-4B05-4C43-B48F-7A1ADF1480C5}" type="presParOf" srcId="{0F8BB472-B36F-4FD5-AC75-296E7AA9AD53}" destId="{ACF3AA3F-0BD6-490A-8660-B5ED81DBCDCA}" srcOrd="1" destOrd="0" presId="urn:microsoft.com/office/officeart/2005/8/layout/vList3"/>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DE85C1-8538-43EA-BAFF-5E3B8524CCE6}">
      <dsp:nvSpPr>
        <dsp:cNvPr id="0" name=""/>
        <dsp:cNvSpPr/>
      </dsp:nvSpPr>
      <dsp:spPr>
        <a:xfrm rot="10800000">
          <a:off x="919635" y="2438"/>
          <a:ext cx="3111058" cy="544090"/>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9929"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dirty="0"/>
            <a:t>        TIRES</a:t>
          </a:r>
        </a:p>
      </dsp:txBody>
      <dsp:txXfrm rot="10800000">
        <a:off x="1055657" y="2438"/>
        <a:ext cx="2975036" cy="544090"/>
      </dsp:txXfrm>
    </dsp:sp>
    <dsp:sp modelId="{EC975A0F-7CEF-4B1B-86F1-01E4CD5FE12A}">
      <dsp:nvSpPr>
        <dsp:cNvPr id="0" name=""/>
        <dsp:cNvSpPr/>
      </dsp:nvSpPr>
      <dsp:spPr>
        <a:xfrm>
          <a:off x="647589" y="2438"/>
          <a:ext cx="544090" cy="544090"/>
        </a:xfrm>
        <a:prstGeom prst="ellipse">
          <a:avLst/>
        </a:prstGeom>
        <a:solidFill>
          <a:schemeClr val="accent1">
            <a:tint val="4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84A275-5D77-4488-9B92-457E120AE4CC}">
      <dsp:nvSpPr>
        <dsp:cNvPr id="0" name=""/>
        <dsp:cNvSpPr/>
      </dsp:nvSpPr>
      <dsp:spPr>
        <a:xfrm rot="10800000">
          <a:off x="919635" y="708944"/>
          <a:ext cx="3111058" cy="544090"/>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9929"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a:latin typeface="Calibri" panose="020F0502020204030204"/>
              <a:ea typeface="+mn-ea"/>
              <a:cs typeface="+mn-cs"/>
            </a:rPr>
            <a:t>        BRAKES</a:t>
          </a:r>
          <a:endParaRPr lang="en-US" sz="1800" kern="1200" dirty="0">
            <a:latin typeface="Calibri" panose="020F0502020204030204"/>
            <a:ea typeface="+mn-ea"/>
            <a:cs typeface="+mn-cs"/>
          </a:endParaRPr>
        </a:p>
      </dsp:txBody>
      <dsp:txXfrm rot="10800000">
        <a:off x="1055657" y="708944"/>
        <a:ext cx="2975036" cy="544090"/>
      </dsp:txXfrm>
    </dsp:sp>
    <dsp:sp modelId="{D72DDCD8-5B99-4B2B-8897-4C5A0881F0D4}">
      <dsp:nvSpPr>
        <dsp:cNvPr id="0" name=""/>
        <dsp:cNvSpPr/>
      </dsp:nvSpPr>
      <dsp:spPr>
        <a:xfrm>
          <a:off x="647589" y="708944"/>
          <a:ext cx="544090" cy="544090"/>
        </a:xfrm>
        <a:prstGeom prst="ellipse">
          <a:avLst/>
        </a:prstGeom>
        <a:solidFill>
          <a:schemeClr val="accent1">
            <a:tint val="4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D6D4DE-5BB1-4501-96DD-061F720E960F}">
      <dsp:nvSpPr>
        <dsp:cNvPr id="0" name=""/>
        <dsp:cNvSpPr/>
      </dsp:nvSpPr>
      <dsp:spPr>
        <a:xfrm rot="10800000">
          <a:off x="919635" y="1415449"/>
          <a:ext cx="3111058" cy="544090"/>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759"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a:latin typeface="Calibri" panose="020F0502020204030204"/>
              <a:ea typeface="+mn-ea"/>
              <a:cs typeface="+mn-cs"/>
            </a:rPr>
            <a:t>        LIGHTS</a:t>
          </a:r>
          <a:endParaRPr lang="en-US" sz="1800" kern="1200" dirty="0">
            <a:latin typeface="Calibri" panose="020F0502020204030204"/>
            <a:ea typeface="+mn-ea"/>
            <a:cs typeface="+mn-cs"/>
          </a:endParaRPr>
        </a:p>
      </dsp:txBody>
      <dsp:txXfrm rot="10800000">
        <a:off x="1055657" y="1415449"/>
        <a:ext cx="2975036" cy="544090"/>
      </dsp:txXfrm>
    </dsp:sp>
    <dsp:sp modelId="{6DCFED45-BB8A-4879-8598-0555DF46080F}">
      <dsp:nvSpPr>
        <dsp:cNvPr id="0" name=""/>
        <dsp:cNvSpPr/>
      </dsp:nvSpPr>
      <dsp:spPr>
        <a:xfrm>
          <a:off x="647589" y="1415449"/>
          <a:ext cx="544090" cy="544090"/>
        </a:xfrm>
        <a:prstGeom prst="ellipse">
          <a:avLst/>
        </a:prstGeom>
        <a:solidFill>
          <a:schemeClr val="accent1">
            <a:tint val="4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51A43F-C348-4222-9C2A-A7C6D63268A7}">
      <dsp:nvSpPr>
        <dsp:cNvPr id="0" name=""/>
        <dsp:cNvSpPr/>
      </dsp:nvSpPr>
      <dsp:spPr>
        <a:xfrm rot="10800000">
          <a:off x="919635" y="2121954"/>
          <a:ext cx="3111058" cy="544090"/>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759"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a:latin typeface="Calibri" panose="020F0502020204030204"/>
              <a:ea typeface="+mn-ea"/>
              <a:cs typeface="+mn-cs"/>
            </a:rPr>
            <a:t>        SUSPENSION</a:t>
          </a:r>
          <a:r>
            <a:rPr lang="en-US" sz="2300" kern="1200"/>
            <a:t> </a:t>
          </a:r>
          <a:r>
            <a:rPr lang="en-US" sz="1800" kern="1200">
              <a:latin typeface="Calibri" panose="020F0502020204030204"/>
              <a:ea typeface="+mn-ea"/>
              <a:cs typeface="+mn-cs"/>
            </a:rPr>
            <a:t>SYSTEM</a:t>
          </a:r>
          <a:endParaRPr lang="en-US" sz="1800" kern="1200" dirty="0">
            <a:latin typeface="Calibri" panose="020F0502020204030204"/>
            <a:ea typeface="+mn-ea"/>
            <a:cs typeface="+mn-cs"/>
          </a:endParaRPr>
        </a:p>
      </dsp:txBody>
      <dsp:txXfrm rot="10800000">
        <a:off x="1055657" y="2121954"/>
        <a:ext cx="2975036" cy="544090"/>
      </dsp:txXfrm>
    </dsp:sp>
    <dsp:sp modelId="{7BE1B9A3-030C-4BBC-9E4E-F60EC419BDF2}">
      <dsp:nvSpPr>
        <dsp:cNvPr id="0" name=""/>
        <dsp:cNvSpPr/>
      </dsp:nvSpPr>
      <dsp:spPr>
        <a:xfrm>
          <a:off x="647589" y="2121954"/>
          <a:ext cx="544090" cy="544090"/>
        </a:xfrm>
        <a:prstGeom prst="ellipse">
          <a:avLst/>
        </a:prstGeom>
        <a:solidFill>
          <a:schemeClr val="accent1">
            <a:tint val="4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9ECE39-39B7-4663-A4FD-57AFAB5868A8}">
      <dsp:nvSpPr>
        <dsp:cNvPr id="0" name=""/>
        <dsp:cNvSpPr/>
      </dsp:nvSpPr>
      <dsp:spPr>
        <a:xfrm rot="10800000">
          <a:off x="919635" y="2828460"/>
          <a:ext cx="3111058" cy="544090"/>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759"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a:latin typeface="Calibri" panose="020F0502020204030204"/>
              <a:ea typeface="+mn-ea"/>
              <a:cs typeface="+mn-cs"/>
            </a:rPr>
            <a:t>        STEERING SYSTEM</a:t>
          </a:r>
          <a:endParaRPr lang="en-US" sz="1800" kern="1200" dirty="0">
            <a:latin typeface="Calibri" panose="020F0502020204030204"/>
            <a:ea typeface="+mn-ea"/>
            <a:cs typeface="+mn-cs"/>
          </a:endParaRPr>
        </a:p>
      </dsp:txBody>
      <dsp:txXfrm rot="10800000">
        <a:off x="1055657" y="2828460"/>
        <a:ext cx="2975036" cy="544090"/>
      </dsp:txXfrm>
    </dsp:sp>
    <dsp:sp modelId="{5E9F6E06-DE80-456A-A3EB-1EA6ECBE2120}">
      <dsp:nvSpPr>
        <dsp:cNvPr id="0" name=""/>
        <dsp:cNvSpPr/>
      </dsp:nvSpPr>
      <dsp:spPr>
        <a:xfrm>
          <a:off x="647589" y="2828460"/>
          <a:ext cx="544090" cy="544090"/>
        </a:xfrm>
        <a:prstGeom prst="ellipse">
          <a:avLst/>
        </a:prstGeom>
        <a:solidFill>
          <a:schemeClr val="accent1">
            <a:tint val="4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F3AA3F-0BD6-490A-8660-B5ED81DBCDCA}">
      <dsp:nvSpPr>
        <dsp:cNvPr id="0" name=""/>
        <dsp:cNvSpPr/>
      </dsp:nvSpPr>
      <dsp:spPr>
        <a:xfrm rot="10800000">
          <a:off x="919635" y="3534965"/>
          <a:ext cx="3111058" cy="544090"/>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759"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a:latin typeface="Calibri" panose="020F0502020204030204"/>
              <a:ea typeface="+mn-ea"/>
              <a:cs typeface="+mn-cs"/>
            </a:rPr>
            <a:t>        FLUID LEVELS</a:t>
          </a:r>
          <a:endParaRPr lang="en-US" sz="1800" kern="1200" dirty="0">
            <a:latin typeface="Calibri" panose="020F0502020204030204"/>
            <a:ea typeface="+mn-ea"/>
            <a:cs typeface="+mn-cs"/>
          </a:endParaRPr>
        </a:p>
      </dsp:txBody>
      <dsp:txXfrm rot="10800000">
        <a:off x="1055657" y="3534965"/>
        <a:ext cx="2975036" cy="544090"/>
      </dsp:txXfrm>
    </dsp:sp>
    <dsp:sp modelId="{7DC86194-0394-475E-AF09-4B9B9FB41FEA}">
      <dsp:nvSpPr>
        <dsp:cNvPr id="0" name=""/>
        <dsp:cNvSpPr/>
      </dsp:nvSpPr>
      <dsp:spPr>
        <a:xfrm>
          <a:off x="647589" y="3534965"/>
          <a:ext cx="544090" cy="544090"/>
        </a:xfrm>
        <a:prstGeom prst="ellipse">
          <a:avLst/>
        </a:prstGeom>
        <a:solidFill>
          <a:schemeClr val="accent1">
            <a:tint val="4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F9744AD-A2AD-48CF-A1D8-0F20B96D0AFA}">
      <dsp:nvSpPr>
        <dsp:cNvPr id="0" name=""/>
        <dsp:cNvSpPr/>
      </dsp:nvSpPr>
      <dsp:spPr>
        <a:xfrm rot="10800000">
          <a:off x="919635" y="4241471"/>
          <a:ext cx="3111058" cy="544090"/>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759" tIns="68580" rIns="128016" bIns="6858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alibri" panose="020F0502020204030204"/>
              <a:ea typeface="+mn-ea"/>
              <a:cs typeface="+mn-cs"/>
            </a:rPr>
            <a:t>        BATTERY</a:t>
          </a:r>
        </a:p>
      </dsp:txBody>
      <dsp:txXfrm rot="10800000">
        <a:off x="1055657" y="4241471"/>
        <a:ext cx="2975036" cy="544090"/>
      </dsp:txXfrm>
    </dsp:sp>
    <dsp:sp modelId="{178B717E-5B0C-4B48-AECE-12F6711CF027}">
      <dsp:nvSpPr>
        <dsp:cNvPr id="0" name=""/>
        <dsp:cNvSpPr/>
      </dsp:nvSpPr>
      <dsp:spPr>
        <a:xfrm>
          <a:off x="647589" y="4241471"/>
          <a:ext cx="544090" cy="544090"/>
        </a:xfrm>
        <a:prstGeom prst="ellipse">
          <a:avLst/>
        </a:prstGeom>
        <a:solidFill>
          <a:schemeClr val="accent1">
            <a:tint val="4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DE85C1-8538-43EA-BAFF-5E3B8524CCE6}">
      <dsp:nvSpPr>
        <dsp:cNvPr id="0" name=""/>
        <dsp:cNvSpPr/>
      </dsp:nvSpPr>
      <dsp:spPr>
        <a:xfrm rot="10800000">
          <a:off x="800213" y="1371"/>
          <a:ext cx="2543064" cy="638669"/>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1636" tIns="60960" rIns="113792" bIns="60960" numCol="1" spcCol="1270" anchor="ctr" anchorCtr="0">
          <a:noAutofit/>
        </a:bodyPr>
        <a:lstStyle/>
        <a:p>
          <a:pPr marL="0" lvl="0" indent="0" algn="l" defTabSz="711200">
            <a:lnSpc>
              <a:spcPct val="90000"/>
            </a:lnSpc>
            <a:spcBef>
              <a:spcPct val="0"/>
            </a:spcBef>
            <a:spcAft>
              <a:spcPct val="35000"/>
            </a:spcAft>
            <a:buNone/>
          </a:pPr>
          <a:r>
            <a:rPr lang="en-US" sz="1600" kern="1200" dirty="0"/>
            <a:t>Accidents and Statistics</a:t>
          </a:r>
        </a:p>
      </dsp:txBody>
      <dsp:txXfrm rot="10800000">
        <a:off x="959880" y="1371"/>
        <a:ext cx="2383397" cy="638669"/>
      </dsp:txXfrm>
    </dsp:sp>
    <dsp:sp modelId="{EC975A0F-7CEF-4B1B-86F1-01E4CD5FE12A}">
      <dsp:nvSpPr>
        <dsp:cNvPr id="0" name=""/>
        <dsp:cNvSpPr/>
      </dsp:nvSpPr>
      <dsp:spPr>
        <a:xfrm>
          <a:off x="480878" y="1371"/>
          <a:ext cx="638669" cy="638669"/>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84A275-5D77-4488-9B92-457E120AE4CC}">
      <dsp:nvSpPr>
        <dsp:cNvPr id="0" name=""/>
        <dsp:cNvSpPr/>
      </dsp:nvSpPr>
      <dsp:spPr>
        <a:xfrm rot="10800000">
          <a:off x="800213" y="830689"/>
          <a:ext cx="2543064" cy="638669"/>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1636" tIns="60960" rIns="113792"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prstClr val="black">
                  <a:hueOff val="0"/>
                  <a:satOff val="0"/>
                  <a:lumOff val="0"/>
                  <a:alphaOff val="0"/>
                </a:prstClr>
              </a:solidFill>
              <a:latin typeface="Calibri" panose="020F0502020204030204"/>
              <a:ea typeface="+mn-ea"/>
              <a:cs typeface="+mn-cs"/>
            </a:rPr>
            <a:t>Economic Impact</a:t>
          </a:r>
        </a:p>
      </dsp:txBody>
      <dsp:txXfrm rot="10800000">
        <a:off x="959880" y="830689"/>
        <a:ext cx="2383397" cy="638669"/>
      </dsp:txXfrm>
    </dsp:sp>
    <dsp:sp modelId="{D72DDCD8-5B99-4B2B-8897-4C5A0881F0D4}">
      <dsp:nvSpPr>
        <dsp:cNvPr id="0" name=""/>
        <dsp:cNvSpPr/>
      </dsp:nvSpPr>
      <dsp:spPr>
        <a:xfrm>
          <a:off x="480878" y="830689"/>
          <a:ext cx="638669" cy="638669"/>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D6D4DE-5BB1-4501-96DD-061F720E960F}">
      <dsp:nvSpPr>
        <dsp:cNvPr id="0" name=""/>
        <dsp:cNvSpPr/>
      </dsp:nvSpPr>
      <dsp:spPr>
        <a:xfrm rot="10800000">
          <a:off x="800213" y="1660006"/>
          <a:ext cx="2543064" cy="638669"/>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759" tIns="68580" rIns="128016" bIns="68580" numCol="1" spcCol="1270" anchor="ctr" anchorCtr="0">
          <a:noAutofit/>
        </a:bodyPr>
        <a:lstStyle/>
        <a:p>
          <a:pPr marL="0" lvl="0" indent="0" algn="l" defTabSz="711200">
            <a:lnSpc>
              <a:spcPct val="90000"/>
            </a:lnSpc>
            <a:spcBef>
              <a:spcPct val="0"/>
            </a:spcBef>
            <a:spcAft>
              <a:spcPct val="35000"/>
            </a:spcAft>
            <a:buNone/>
          </a:pPr>
          <a:r>
            <a:rPr lang="en-US" sz="1600" kern="1200" dirty="0">
              <a:solidFill>
                <a:prstClr val="black">
                  <a:hueOff val="0"/>
                  <a:satOff val="0"/>
                  <a:lumOff val="0"/>
                  <a:alphaOff val="0"/>
                </a:prstClr>
              </a:solidFill>
              <a:latin typeface="Calibri" panose="020F0502020204030204"/>
              <a:ea typeface="+mn-ea"/>
              <a:cs typeface="+mn-cs"/>
            </a:rPr>
            <a:t>Human Toll</a:t>
          </a:r>
        </a:p>
      </dsp:txBody>
      <dsp:txXfrm rot="10800000">
        <a:off x="959880" y="1660006"/>
        <a:ext cx="2383397" cy="638669"/>
      </dsp:txXfrm>
    </dsp:sp>
    <dsp:sp modelId="{6DCFED45-BB8A-4879-8598-0555DF46080F}">
      <dsp:nvSpPr>
        <dsp:cNvPr id="0" name=""/>
        <dsp:cNvSpPr/>
      </dsp:nvSpPr>
      <dsp:spPr>
        <a:xfrm>
          <a:off x="480878" y="1660006"/>
          <a:ext cx="638669" cy="638669"/>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51A43F-C348-4222-9C2A-A7C6D63268A7}">
      <dsp:nvSpPr>
        <dsp:cNvPr id="0" name=""/>
        <dsp:cNvSpPr/>
      </dsp:nvSpPr>
      <dsp:spPr>
        <a:xfrm rot="10800000">
          <a:off x="800213" y="2489323"/>
          <a:ext cx="2543064" cy="638669"/>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759" tIns="68580" rIns="128016" bIns="68580" numCol="1" spcCol="1270" anchor="ctr" anchorCtr="0">
          <a:noAutofit/>
        </a:bodyPr>
        <a:lstStyle/>
        <a:p>
          <a:pPr marL="0" lvl="0" indent="0" algn="l" defTabSz="711200">
            <a:lnSpc>
              <a:spcPct val="90000"/>
            </a:lnSpc>
            <a:spcBef>
              <a:spcPct val="0"/>
            </a:spcBef>
            <a:spcAft>
              <a:spcPct val="35000"/>
            </a:spcAft>
            <a:buNone/>
          </a:pPr>
          <a:r>
            <a:rPr lang="en-US" sz="1600" kern="1200" dirty="0">
              <a:solidFill>
                <a:prstClr val="black">
                  <a:hueOff val="0"/>
                  <a:satOff val="0"/>
                  <a:lumOff val="0"/>
                  <a:alphaOff val="0"/>
                </a:prstClr>
              </a:solidFill>
              <a:latin typeface="Calibri" panose="020F0502020204030204"/>
              <a:ea typeface="+mn-ea"/>
              <a:cs typeface="+mn-cs"/>
            </a:rPr>
            <a:t>Impact on Families</a:t>
          </a:r>
        </a:p>
      </dsp:txBody>
      <dsp:txXfrm rot="10800000">
        <a:off x="959880" y="2489323"/>
        <a:ext cx="2383397" cy="638669"/>
      </dsp:txXfrm>
    </dsp:sp>
    <dsp:sp modelId="{7BE1B9A3-030C-4BBC-9E4E-F60EC419BDF2}">
      <dsp:nvSpPr>
        <dsp:cNvPr id="0" name=""/>
        <dsp:cNvSpPr/>
      </dsp:nvSpPr>
      <dsp:spPr>
        <a:xfrm>
          <a:off x="480878" y="2489323"/>
          <a:ext cx="638669" cy="638669"/>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9ECE39-39B7-4663-A4FD-57AFAB5868A8}">
      <dsp:nvSpPr>
        <dsp:cNvPr id="0" name=""/>
        <dsp:cNvSpPr/>
      </dsp:nvSpPr>
      <dsp:spPr>
        <a:xfrm rot="10800000">
          <a:off x="800213" y="3318641"/>
          <a:ext cx="2543064" cy="638669"/>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759" tIns="68580" rIns="128016" bIns="68580" numCol="1" spcCol="1270" anchor="ctr" anchorCtr="0">
          <a:noAutofit/>
        </a:bodyPr>
        <a:lstStyle/>
        <a:p>
          <a:pPr marL="0" lvl="0" indent="0" algn="l" defTabSz="711200">
            <a:lnSpc>
              <a:spcPct val="90000"/>
            </a:lnSpc>
            <a:spcBef>
              <a:spcPct val="0"/>
            </a:spcBef>
            <a:spcAft>
              <a:spcPct val="35000"/>
            </a:spcAft>
            <a:buNone/>
          </a:pPr>
          <a:r>
            <a:rPr lang="en-US" sz="1600" kern="1200" dirty="0">
              <a:solidFill>
                <a:prstClr val="black">
                  <a:hueOff val="0"/>
                  <a:satOff val="0"/>
                  <a:lumOff val="0"/>
                  <a:alphaOff val="0"/>
                </a:prstClr>
              </a:solidFill>
              <a:latin typeface="Calibri" panose="020F0502020204030204"/>
              <a:ea typeface="+mn-ea"/>
              <a:cs typeface="+mn-cs"/>
            </a:rPr>
            <a:t>Preventive Measures and Vehicle Maintenance</a:t>
          </a:r>
        </a:p>
      </dsp:txBody>
      <dsp:txXfrm rot="10800000">
        <a:off x="959880" y="3318641"/>
        <a:ext cx="2383397" cy="638669"/>
      </dsp:txXfrm>
    </dsp:sp>
    <dsp:sp modelId="{5E9F6E06-DE80-456A-A3EB-1EA6ECBE2120}">
      <dsp:nvSpPr>
        <dsp:cNvPr id="0" name=""/>
        <dsp:cNvSpPr/>
      </dsp:nvSpPr>
      <dsp:spPr>
        <a:xfrm>
          <a:off x="480878" y="3318641"/>
          <a:ext cx="638669" cy="638669"/>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F3AA3F-0BD6-490A-8660-B5ED81DBCDCA}">
      <dsp:nvSpPr>
        <dsp:cNvPr id="0" name=""/>
        <dsp:cNvSpPr/>
      </dsp:nvSpPr>
      <dsp:spPr>
        <a:xfrm rot="10800000">
          <a:off x="800213" y="4147958"/>
          <a:ext cx="2543064" cy="638669"/>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1759" tIns="68580" rIns="128016" bIns="68580" numCol="1" spcCol="1270" anchor="ctr" anchorCtr="0">
          <a:noAutofit/>
        </a:bodyPr>
        <a:lstStyle/>
        <a:p>
          <a:pPr marL="0" lvl="0" indent="0" algn="l" defTabSz="711200">
            <a:lnSpc>
              <a:spcPct val="90000"/>
            </a:lnSpc>
            <a:spcBef>
              <a:spcPct val="0"/>
            </a:spcBef>
            <a:spcAft>
              <a:spcPct val="35000"/>
            </a:spcAft>
            <a:buNone/>
          </a:pPr>
          <a:r>
            <a:rPr lang="en-US" sz="1600" kern="1200" dirty="0">
              <a:solidFill>
                <a:prstClr val="black">
                  <a:hueOff val="0"/>
                  <a:satOff val="0"/>
                  <a:lumOff val="0"/>
                  <a:alphaOff val="0"/>
                </a:prstClr>
              </a:solidFill>
              <a:latin typeface="Calibri" panose="020F0502020204030204"/>
              <a:ea typeface="+mn-ea"/>
              <a:cs typeface="+mn-cs"/>
            </a:rPr>
            <a:t>What We Need to Do</a:t>
          </a:r>
        </a:p>
      </dsp:txBody>
      <dsp:txXfrm rot="10800000">
        <a:off x="959880" y="4147958"/>
        <a:ext cx="2383397" cy="638669"/>
      </dsp:txXfrm>
    </dsp:sp>
    <dsp:sp modelId="{7DC86194-0394-475E-AF09-4B9B9FB41FEA}">
      <dsp:nvSpPr>
        <dsp:cNvPr id="0" name=""/>
        <dsp:cNvSpPr/>
      </dsp:nvSpPr>
      <dsp:spPr>
        <a:xfrm>
          <a:off x="480878" y="4147958"/>
          <a:ext cx="638669" cy="638669"/>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7035" cy="49837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2241" y="0"/>
            <a:ext cx="2947035" cy="498374"/>
          </a:xfrm>
          <a:prstGeom prst="rect">
            <a:avLst/>
          </a:prstGeom>
        </p:spPr>
        <p:txBody>
          <a:bodyPr vert="horz" lIns="91440" tIns="45720" rIns="91440" bIns="45720" rtlCol="0"/>
          <a:lstStyle>
            <a:lvl1pPr algn="r">
              <a:defRPr sz="1200"/>
            </a:lvl1pPr>
          </a:lstStyle>
          <a:p>
            <a:fld id="{376C3488-23C3-4FF8-9580-C67E30FDC30D}" type="datetimeFigureOut">
              <a:rPr lang="en-US" smtClean="0"/>
              <a:t>8/13/2023</a:t>
            </a:fld>
            <a:endParaRPr lang="en-US"/>
          </a:p>
        </p:txBody>
      </p:sp>
      <p:sp>
        <p:nvSpPr>
          <p:cNvPr id="4" name="Slide Image Placeholder 3"/>
          <p:cNvSpPr>
            <a:spLocks noGrp="1" noRot="1" noChangeAspect="1"/>
          </p:cNvSpPr>
          <p:nvPr>
            <p:ph type="sldImg" idx="2"/>
          </p:nvPr>
        </p:nvSpPr>
        <p:spPr>
          <a:xfrm>
            <a:off x="420688" y="1241425"/>
            <a:ext cx="5959475" cy="3352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085" y="4780250"/>
            <a:ext cx="5440680" cy="39111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4615"/>
            <a:ext cx="2947035" cy="49837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2241" y="9434615"/>
            <a:ext cx="2947035" cy="498373"/>
          </a:xfrm>
          <a:prstGeom prst="rect">
            <a:avLst/>
          </a:prstGeom>
        </p:spPr>
        <p:txBody>
          <a:bodyPr vert="horz" lIns="91440" tIns="45720" rIns="91440" bIns="45720" rtlCol="0" anchor="b"/>
          <a:lstStyle>
            <a:lvl1pPr algn="r">
              <a:defRPr sz="1200"/>
            </a:lvl1pPr>
          </a:lstStyle>
          <a:p>
            <a:fld id="{7C587C8E-1E28-4DDA-8AFA-222960922285}" type="slidenum">
              <a:rPr lang="en-US" smtClean="0"/>
              <a:t>‹#›</a:t>
            </a:fld>
            <a:endParaRPr lang="en-US"/>
          </a:p>
        </p:txBody>
      </p:sp>
    </p:spTree>
    <p:extLst>
      <p:ext uri="{BB962C8B-B14F-4D97-AF65-F5344CB8AC3E}">
        <p14:creationId xmlns:p14="http://schemas.microsoft.com/office/powerpoint/2010/main" val="2986494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587C8E-1E28-4DDA-8AFA-222960922285}" type="slidenum">
              <a:rPr lang="en-US" smtClean="0"/>
              <a:t>2</a:t>
            </a:fld>
            <a:endParaRPr lang="en-US"/>
          </a:p>
        </p:txBody>
      </p:sp>
    </p:spTree>
    <p:extLst>
      <p:ext uri="{BB962C8B-B14F-4D97-AF65-F5344CB8AC3E}">
        <p14:creationId xmlns:p14="http://schemas.microsoft.com/office/powerpoint/2010/main" val="2825579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8F144-47B1-E13B-946C-A9AD244AA5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56176-39D6-DB8C-9867-F7BA1727A4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05F01D-71E2-DE04-7DDD-6CB245F12AF2}"/>
              </a:ext>
            </a:extLst>
          </p:cNvPr>
          <p:cNvSpPr>
            <a:spLocks noGrp="1"/>
          </p:cNvSpPr>
          <p:nvPr>
            <p:ph type="dt" sz="half" idx="10"/>
          </p:nvPr>
        </p:nvSpPr>
        <p:spPr/>
        <p:txBody>
          <a:bodyPr/>
          <a:lstStyle/>
          <a:p>
            <a:fld id="{E350B7B8-7AEB-40E4-B062-16485B64CCDD}" type="datetimeFigureOut">
              <a:rPr lang="en-US" smtClean="0"/>
              <a:t>8/13/2023</a:t>
            </a:fld>
            <a:endParaRPr lang="en-US"/>
          </a:p>
        </p:txBody>
      </p:sp>
      <p:sp>
        <p:nvSpPr>
          <p:cNvPr id="5" name="Footer Placeholder 4">
            <a:extLst>
              <a:ext uri="{FF2B5EF4-FFF2-40B4-BE49-F238E27FC236}">
                <a16:creationId xmlns:a16="http://schemas.microsoft.com/office/drawing/2014/main" id="{C20E590E-2391-F47E-3DD6-DDBF65BD13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0F721-26F4-0299-A20E-F44FA5E2D3E1}"/>
              </a:ext>
            </a:extLst>
          </p:cNvPr>
          <p:cNvSpPr>
            <a:spLocks noGrp="1"/>
          </p:cNvSpPr>
          <p:nvPr>
            <p:ph type="sldNum" sz="quarter" idx="12"/>
          </p:nvPr>
        </p:nvSpPr>
        <p:spPr/>
        <p:txBody>
          <a:bodyPr/>
          <a:lstStyle/>
          <a:p>
            <a:fld id="{EFD3793C-A131-4E9F-A7BC-9A4EBAA5B43D}" type="slidenum">
              <a:rPr lang="en-US" smtClean="0"/>
              <a:t>‹#›</a:t>
            </a:fld>
            <a:endParaRPr lang="en-US"/>
          </a:p>
        </p:txBody>
      </p:sp>
    </p:spTree>
    <p:extLst>
      <p:ext uri="{BB962C8B-B14F-4D97-AF65-F5344CB8AC3E}">
        <p14:creationId xmlns:p14="http://schemas.microsoft.com/office/powerpoint/2010/main" val="3966683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F4864-392D-F310-3423-33B3E269B6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0FC361-4DFB-F085-FF44-55F0061351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1956C9-589B-7CE6-B710-C2F58D5CF5D4}"/>
              </a:ext>
            </a:extLst>
          </p:cNvPr>
          <p:cNvSpPr>
            <a:spLocks noGrp="1"/>
          </p:cNvSpPr>
          <p:nvPr>
            <p:ph type="dt" sz="half" idx="10"/>
          </p:nvPr>
        </p:nvSpPr>
        <p:spPr/>
        <p:txBody>
          <a:bodyPr/>
          <a:lstStyle/>
          <a:p>
            <a:fld id="{E350B7B8-7AEB-40E4-B062-16485B64CCDD}" type="datetimeFigureOut">
              <a:rPr lang="en-US" smtClean="0"/>
              <a:t>8/13/2023</a:t>
            </a:fld>
            <a:endParaRPr lang="en-US"/>
          </a:p>
        </p:txBody>
      </p:sp>
      <p:sp>
        <p:nvSpPr>
          <p:cNvPr id="5" name="Footer Placeholder 4">
            <a:extLst>
              <a:ext uri="{FF2B5EF4-FFF2-40B4-BE49-F238E27FC236}">
                <a16:creationId xmlns:a16="http://schemas.microsoft.com/office/drawing/2014/main" id="{BF4D550A-09D7-64B8-6D59-0BBBE8B851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F4B0B8-49DD-F1E3-295F-7E7BA04DBE8D}"/>
              </a:ext>
            </a:extLst>
          </p:cNvPr>
          <p:cNvSpPr>
            <a:spLocks noGrp="1"/>
          </p:cNvSpPr>
          <p:nvPr>
            <p:ph type="sldNum" sz="quarter" idx="12"/>
          </p:nvPr>
        </p:nvSpPr>
        <p:spPr/>
        <p:txBody>
          <a:bodyPr/>
          <a:lstStyle/>
          <a:p>
            <a:fld id="{EFD3793C-A131-4E9F-A7BC-9A4EBAA5B43D}" type="slidenum">
              <a:rPr lang="en-US" smtClean="0"/>
              <a:t>‹#›</a:t>
            </a:fld>
            <a:endParaRPr lang="en-US"/>
          </a:p>
        </p:txBody>
      </p:sp>
    </p:spTree>
    <p:extLst>
      <p:ext uri="{BB962C8B-B14F-4D97-AF65-F5344CB8AC3E}">
        <p14:creationId xmlns:p14="http://schemas.microsoft.com/office/powerpoint/2010/main" val="1064155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B95A4-3C9F-2B27-F306-A73E920851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82F61E-A6B8-648F-D954-C83D60A7BD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883FDA-6AB1-888B-B0F6-8DEAD8F956F7}"/>
              </a:ext>
            </a:extLst>
          </p:cNvPr>
          <p:cNvSpPr>
            <a:spLocks noGrp="1"/>
          </p:cNvSpPr>
          <p:nvPr>
            <p:ph type="dt" sz="half" idx="10"/>
          </p:nvPr>
        </p:nvSpPr>
        <p:spPr/>
        <p:txBody>
          <a:bodyPr/>
          <a:lstStyle/>
          <a:p>
            <a:fld id="{E350B7B8-7AEB-40E4-B062-16485B64CCDD}" type="datetimeFigureOut">
              <a:rPr lang="en-US" smtClean="0"/>
              <a:t>8/13/2023</a:t>
            </a:fld>
            <a:endParaRPr lang="en-US"/>
          </a:p>
        </p:txBody>
      </p:sp>
      <p:sp>
        <p:nvSpPr>
          <p:cNvPr id="5" name="Footer Placeholder 4">
            <a:extLst>
              <a:ext uri="{FF2B5EF4-FFF2-40B4-BE49-F238E27FC236}">
                <a16:creationId xmlns:a16="http://schemas.microsoft.com/office/drawing/2014/main" id="{579E78FD-24C0-2C32-1987-6C02C5E7BC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DF1457-1147-CD8F-81CD-34742899A276}"/>
              </a:ext>
            </a:extLst>
          </p:cNvPr>
          <p:cNvSpPr>
            <a:spLocks noGrp="1"/>
          </p:cNvSpPr>
          <p:nvPr>
            <p:ph type="sldNum" sz="quarter" idx="12"/>
          </p:nvPr>
        </p:nvSpPr>
        <p:spPr/>
        <p:txBody>
          <a:bodyPr/>
          <a:lstStyle/>
          <a:p>
            <a:fld id="{EFD3793C-A131-4E9F-A7BC-9A4EBAA5B43D}" type="slidenum">
              <a:rPr lang="en-US" smtClean="0"/>
              <a:t>‹#›</a:t>
            </a:fld>
            <a:endParaRPr lang="en-US"/>
          </a:p>
        </p:txBody>
      </p:sp>
    </p:spTree>
    <p:extLst>
      <p:ext uri="{BB962C8B-B14F-4D97-AF65-F5344CB8AC3E}">
        <p14:creationId xmlns:p14="http://schemas.microsoft.com/office/powerpoint/2010/main" val="1892318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2674-A0CA-8684-3570-166BA13D5D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DA01EA-5FA0-862A-0CC1-372CC16EDA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FC658D-7D28-A42C-AA04-67CA5F2A3E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65CDF1-A2C4-89ED-01E4-31968F6D61FC}"/>
              </a:ext>
            </a:extLst>
          </p:cNvPr>
          <p:cNvSpPr>
            <a:spLocks noGrp="1"/>
          </p:cNvSpPr>
          <p:nvPr>
            <p:ph type="dt" sz="half" idx="10"/>
          </p:nvPr>
        </p:nvSpPr>
        <p:spPr/>
        <p:txBody>
          <a:bodyPr/>
          <a:lstStyle/>
          <a:p>
            <a:fld id="{E350B7B8-7AEB-40E4-B062-16485B64CCDD}" type="datetimeFigureOut">
              <a:rPr lang="en-US" smtClean="0"/>
              <a:t>8/13/2023</a:t>
            </a:fld>
            <a:endParaRPr lang="en-US"/>
          </a:p>
        </p:txBody>
      </p:sp>
      <p:sp>
        <p:nvSpPr>
          <p:cNvPr id="6" name="Footer Placeholder 5">
            <a:extLst>
              <a:ext uri="{FF2B5EF4-FFF2-40B4-BE49-F238E27FC236}">
                <a16:creationId xmlns:a16="http://schemas.microsoft.com/office/drawing/2014/main" id="{4B3C16DE-911A-FD9A-9D18-7B13CB3596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1F38AC-C9FB-794E-01C4-5735CD281070}"/>
              </a:ext>
            </a:extLst>
          </p:cNvPr>
          <p:cNvSpPr>
            <a:spLocks noGrp="1"/>
          </p:cNvSpPr>
          <p:nvPr>
            <p:ph type="sldNum" sz="quarter" idx="12"/>
          </p:nvPr>
        </p:nvSpPr>
        <p:spPr/>
        <p:txBody>
          <a:bodyPr/>
          <a:lstStyle/>
          <a:p>
            <a:fld id="{EFD3793C-A131-4E9F-A7BC-9A4EBAA5B43D}" type="slidenum">
              <a:rPr lang="en-US" smtClean="0"/>
              <a:t>‹#›</a:t>
            </a:fld>
            <a:endParaRPr lang="en-US"/>
          </a:p>
        </p:txBody>
      </p:sp>
    </p:spTree>
    <p:extLst>
      <p:ext uri="{BB962C8B-B14F-4D97-AF65-F5344CB8AC3E}">
        <p14:creationId xmlns:p14="http://schemas.microsoft.com/office/powerpoint/2010/main" val="866451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B2584-A0E6-E93C-10AC-5C4A1B4C46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6C2EAE-323D-0F6A-61E2-CA1170B972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08AAF2-36D3-841E-A61E-9035B4137DF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FEB81D-4623-FAC0-C715-209B6794F0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162B76-9519-7E84-2944-6C148154B4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55759F-3B13-BA69-6633-2CC7F03B25B1}"/>
              </a:ext>
            </a:extLst>
          </p:cNvPr>
          <p:cNvSpPr>
            <a:spLocks noGrp="1"/>
          </p:cNvSpPr>
          <p:nvPr>
            <p:ph type="dt" sz="half" idx="10"/>
          </p:nvPr>
        </p:nvSpPr>
        <p:spPr/>
        <p:txBody>
          <a:bodyPr/>
          <a:lstStyle/>
          <a:p>
            <a:fld id="{E350B7B8-7AEB-40E4-B062-16485B64CCDD}" type="datetimeFigureOut">
              <a:rPr lang="en-US" smtClean="0"/>
              <a:t>8/13/2023</a:t>
            </a:fld>
            <a:endParaRPr lang="en-US"/>
          </a:p>
        </p:txBody>
      </p:sp>
      <p:sp>
        <p:nvSpPr>
          <p:cNvPr id="8" name="Footer Placeholder 7">
            <a:extLst>
              <a:ext uri="{FF2B5EF4-FFF2-40B4-BE49-F238E27FC236}">
                <a16:creationId xmlns:a16="http://schemas.microsoft.com/office/drawing/2014/main" id="{D2F919D9-231D-6B5C-66BE-89DAF77E7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67EAF8-16F8-8FCA-021A-4858CF0B261C}"/>
              </a:ext>
            </a:extLst>
          </p:cNvPr>
          <p:cNvSpPr>
            <a:spLocks noGrp="1"/>
          </p:cNvSpPr>
          <p:nvPr>
            <p:ph type="sldNum" sz="quarter" idx="12"/>
          </p:nvPr>
        </p:nvSpPr>
        <p:spPr/>
        <p:txBody>
          <a:bodyPr/>
          <a:lstStyle/>
          <a:p>
            <a:fld id="{EFD3793C-A131-4E9F-A7BC-9A4EBAA5B43D}" type="slidenum">
              <a:rPr lang="en-US" smtClean="0"/>
              <a:t>‹#›</a:t>
            </a:fld>
            <a:endParaRPr lang="en-US"/>
          </a:p>
        </p:txBody>
      </p:sp>
    </p:spTree>
    <p:extLst>
      <p:ext uri="{BB962C8B-B14F-4D97-AF65-F5344CB8AC3E}">
        <p14:creationId xmlns:p14="http://schemas.microsoft.com/office/powerpoint/2010/main" val="419392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FE5C-8BF0-193A-B653-FFCAB677BF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A4FCF4-A78E-8760-9934-966008817837}"/>
              </a:ext>
            </a:extLst>
          </p:cNvPr>
          <p:cNvSpPr>
            <a:spLocks noGrp="1"/>
          </p:cNvSpPr>
          <p:nvPr>
            <p:ph type="dt" sz="half" idx="10"/>
          </p:nvPr>
        </p:nvSpPr>
        <p:spPr/>
        <p:txBody>
          <a:bodyPr/>
          <a:lstStyle/>
          <a:p>
            <a:fld id="{E350B7B8-7AEB-40E4-B062-16485B64CCDD}" type="datetimeFigureOut">
              <a:rPr lang="en-US" smtClean="0"/>
              <a:t>8/13/2023</a:t>
            </a:fld>
            <a:endParaRPr lang="en-US"/>
          </a:p>
        </p:txBody>
      </p:sp>
      <p:sp>
        <p:nvSpPr>
          <p:cNvPr id="4" name="Footer Placeholder 3">
            <a:extLst>
              <a:ext uri="{FF2B5EF4-FFF2-40B4-BE49-F238E27FC236}">
                <a16:creationId xmlns:a16="http://schemas.microsoft.com/office/drawing/2014/main" id="{6D8C86DE-20E3-47D9-3E98-7452D9C168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0B8B20A-69D3-033F-FA5C-4AEB0E78C641}"/>
              </a:ext>
            </a:extLst>
          </p:cNvPr>
          <p:cNvSpPr>
            <a:spLocks noGrp="1"/>
          </p:cNvSpPr>
          <p:nvPr>
            <p:ph type="sldNum" sz="quarter" idx="12"/>
          </p:nvPr>
        </p:nvSpPr>
        <p:spPr/>
        <p:txBody>
          <a:bodyPr/>
          <a:lstStyle/>
          <a:p>
            <a:fld id="{EFD3793C-A131-4E9F-A7BC-9A4EBAA5B43D}" type="slidenum">
              <a:rPr lang="en-US" smtClean="0"/>
              <a:t>‹#›</a:t>
            </a:fld>
            <a:endParaRPr lang="en-US"/>
          </a:p>
        </p:txBody>
      </p:sp>
    </p:spTree>
    <p:extLst>
      <p:ext uri="{BB962C8B-B14F-4D97-AF65-F5344CB8AC3E}">
        <p14:creationId xmlns:p14="http://schemas.microsoft.com/office/powerpoint/2010/main" val="2564805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2EEA2B-F18E-2D2B-3ECB-EE87929593F5}"/>
              </a:ext>
            </a:extLst>
          </p:cNvPr>
          <p:cNvSpPr>
            <a:spLocks noGrp="1"/>
          </p:cNvSpPr>
          <p:nvPr>
            <p:ph type="dt" sz="half" idx="10"/>
          </p:nvPr>
        </p:nvSpPr>
        <p:spPr/>
        <p:txBody>
          <a:bodyPr/>
          <a:lstStyle/>
          <a:p>
            <a:fld id="{E350B7B8-7AEB-40E4-B062-16485B64CCDD}" type="datetimeFigureOut">
              <a:rPr lang="en-US" smtClean="0"/>
              <a:t>8/13/2023</a:t>
            </a:fld>
            <a:endParaRPr lang="en-US"/>
          </a:p>
        </p:txBody>
      </p:sp>
      <p:sp>
        <p:nvSpPr>
          <p:cNvPr id="3" name="Footer Placeholder 2">
            <a:extLst>
              <a:ext uri="{FF2B5EF4-FFF2-40B4-BE49-F238E27FC236}">
                <a16:creationId xmlns:a16="http://schemas.microsoft.com/office/drawing/2014/main" id="{BD229AE3-F940-FF2C-DE83-C4AB759DBD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40D571-46A9-14DE-EA8D-7785A7449018}"/>
              </a:ext>
            </a:extLst>
          </p:cNvPr>
          <p:cNvSpPr>
            <a:spLocks noGrp="1"/>
          </p:cNvSpPr>
          <p:nvPr>
            <p:ph type="sldNum" sz="quarter" idx="12"/>
          </p:nvPr>
        </p:nvSpPr>
        <p:spPr/>
        <p:txBody>
          <a:bodyPr/>
          <a:lstStyle/>
          <a:p>
            <a:fld id="{EFD3793C-A131-4E9F-A7BC-9A4EBAA5B43D}" type="slidenum">
              <a:rPr lang="en-US" smtClean="0"/>
              <a:t>‹#›</a:t>
            </a:fld>
            <a:endParaRPr lang="en-US"/>
          </a:p>
        </p:txBody>
      </p:sp>
    </p:spTree>
    <p:extLst>
      <p:ext uri="{BB962C8B-B14F-4D97-AF65-F5344CB8AC3E}">
        <p14:creationId xmlns:p14="http://schemas.microsoft.com/office/powerpoint/2010/main" val="4010559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F8D52-D76A-10D9-7C68-09904EDFF0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4D0E13-43EB-98D9-51B2-30070418BE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0B6BEC-6723-7D62-05BA-96AE969DD3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594AE-5CD2-0DE1-91AF-20F48741FFA7}"/>
              </a:ext>
            </a:extLst>
          </p:cNvPr>
          <p:cNvSpPr>
            <a:spLocks noGrp="1"/>
          </p:cNvSpPr>
          <p:nvPr>
            <p:ph type="dt" sz="half" idx="10"/>
          </p:nvPr>
        </p:nvSpPr>
        <p:spPr/>
        <p:txBody>
          <a:bodyPr/>
          <a:lstStyle/>
          <a:p>
            <a:fld id="{E350B7B8-7AEB-40E4-B062-16485B64CCDD}" type="datetimeFigureOut">
              <a:rPr lang="en-US" smtClean="0"/>
              <a:t>8/13/2023</a:t>
            </a:fld>
            <a:endParaRPr lang="en-US"/>
          </a:p>
        </p:txBody>
      </p:sp>
      <p:sp>
        <p:nvSpPr>
          <p:cNvPr id="6" name="Footer Placeholder 5">
            <a:extLst>
              <a:ext uri="{FF2B5EF4-FFF2-40B4-BE49-F238E27FC236}">
                <a16:creationId xmlns:a16="http://schemas.microsoft.com/office/drawing/2014/main" id="{C7A4D791-94D3-45F8-9029-F5EDB570F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B0A2A-06C7-51D5-A061-643CCC74E4B1}"/>
              </a:ext>
            </a:extLst>
          </p:cNvPr>
          <p:cNvSpPr>
            <a:spLocks noGrp="1"/>
          </p:cNvSpPr>
          <p:nvPr>
            <p:ph type="sldNum" sz="quarter" idx="12"/>
          </p:nvPr>
        </p:nvSpPr>
        <p:spPr/>
        <p:txBody>
          <a:bodyPr/>
          <a:lstStyle/>
          <a:p>
            <a:fld id="{EFD3793C-A131-4E9F-A7BC-9A4EBAA5B43D}" type="slidenum">
              <a:rPr lang="en-US" smtClean="0"/>
              <a:t>‹#›</a:t>
            </a:fld>
            <a:endParaRPr lang="en-US"/>
          </a:p>
        </p:txBody>
      </p:sp>
    </p:spTree>
    <p:extLst>
      <p:ext uri="{BB962C8B-B14F-4D97-AF65-F5344CB8AC3E}">
        <p14:creationId xmlns:p14="http://schemas.microsoft.com/office/powerpoint/2010/main" val="620220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87AE4-EA23-E373-C4EF-BA5F11DA05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8E38C5-9234-36EC-1A3A-22D828D10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5AD0F9-04F2-69B9-6A28-5C44A0EE9C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12B70-A5F5-CE43-570A-881E95B2D1AF}"/>
              </a:ext>
            </a:extLst>
          </p:cNvPr>
          <p:cNvSpPr>
            <a:spLocks noGrp="1"/>
          </p:cNvSpPr>
          <p:nvPr>
            <p:ph type="dt" sz="half" idx="10"/>
          </p:nvPr>
        </p:nvSpPr>
        <p:spPr/>
        <p:txBody>
          <a:bodyPr/>
          <a:lstStyle/>
          <a:p>
            <a:fld id="{E350B7B8-7AEB-40E4-B062-16485B64CCDD}" type="datetimeFigureOut">
              <a:rPr lang="en-US" smtClean="0"/>
              <a:t>8/13/2023</a:t>
            </a:fld>
            <a:endParaRPr lang="en-US"/>
          </a:p>
        </p:txBody>
      </p:sp>
      <p:sp>
        <p:nvSpPr>
          <p:cNvPr id="6" name="Footer Placeholder 5">
            <a:extLst>
              <a:ext uri="{FF2B5EF4-FFF2-40B4-BE49-F238E27FC236}">
                <a16:creationId xmlns:a16="http://schemas.microsoft.com/office/drawing/2014/main" id="{72823852-DF48-796A-8A45-C8B4D33032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2353DE-9D3E-2EC4-6072-0FB931BA623F}"/>
              </a:ext>
            </a:extLst>
          </p:cNvPr>
          <p:cNvSpPr>
            <a:spLocks noGrp="1"/>
          </p:cNvSpPr>
          <p:nvPr>
            <p:ph type="sldNum" sz="quarter" idx="12"/>
          </p:nvPr>
        </p:nvSpPr>
        <p:spPr/>
        <p:txBody>
          <a:bodyPr/>
          <a:lstStyle/>
          <a:p>
            <a:fld id="{EFD3793C-A131-4E9F-A7BC-9A4EBAA5B43D}" type="slidenum">
              <a:rPr lang="en-US" smtClean="0"/>
              <a:t>‹#›</a:t>
            </a:fld>
            <a:endParaRPr lang="en-US"/>
          </a:p>
        </p:txBody>
      </p:sp>
    </p:spTree>
    <p:extLst>
      <p:ext uri="{BB962C8B-B14F-4D97-AF65-F5344CB8AC3E}">
        <p14:creationId xmlns:p14="http://schemas.microsoft.com/office/powerpoint/2010/main" val="843071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844CD-3B51-1C40-17F4-5F0DEC94C3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403C2E-F704-852C-CCE4-D88A416622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04E192-1A13-0D8B-A9D9-4F67D621F8C0}"/>
              </a:ext>
            </a:extLst>
          </p:cNvPr>
          <p:cNvSpPr>
            <a:spLocks noGrp="1"/>
          </p:cNvSpPr>
          <p:nvPr>
            <p:ph type="dt" sz="half" idx="10"/>
          </p:nvPr>
        </p:nvSpPr>
        <p:spPr/>
        <p:txBody>
          <a:bodyPr/>
          <a:lstStyle/>
          <a:p>
            <a:fld id="{E350B7B8-7AEB-40E4-B062-16485B64CCDD}" type="datetimeFigureOut">
              <a:rPr lang="en-US" smtClean="0"/>
              <a:t>8/13/2023</a:t>
            </a:fld>
            <a:endParaRPr lang="en-US"/>
          </a:p>
        </p:txBody>
      </p:sp>
      <p:sp>
        <p:nvSpPr>
          <p:cNvPr id="5" name="Footer Placeholder 4">
            <a:extLst>
              <a:ext uri="{FF2B5EF4-FFF2-40B4-BE49-F238E27FC236}">
                <a16:creationId xmlns:a16="http://schemas.microsoft.com/office/drawing/2014/main" id="{ED9FE862-8B5F-B37B-477E-632BA6EF7B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09C0F3-F5EB-F6B1-F648-266202AC1C90}"/>
              </a:ext>
            </a:extLst>
          </p:cNvPr>
          <p:cNvSpPr>
            <a:spLocks noGrp="1"/>
          </p:cNvSpPr>
          <p:nvPr>
            <p:ph type="sldNum" sz="quarter" idx="12"/>
          </p:nvPr>
        </p:nvSpPr>
        <p:spPr/>
        <p:txBody>
          <a:bodyPr/>
          <a:lstStyle/>
          <a:p>
            <a:fld id="{EFD3793C-A131-4E9F-A7BC-9A4EBAA5B43D}" type="slidenum">
              <a:rPr lang="en-US" smtClean="0"/>
              <a:t>‹#›</a:t>
            </a:fld>
            <a:endParaRPr lang="en-US"/>
          </a:p>
        </p:txBody>
      </p:sp>
    </p:spTree>
    <p:extLst>
      <p:ext uri="{BB962C8B-B14F-4D97-AF65-F5344CB8AC3E}">
        <p14:creationId xmlns:p14="http://schemas.microsoft.com/office/powerpoint/2010/main" val="4267616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143F8C-3151-CFA6-CACA-6F72C297AA1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5F69DD-FBAA-DC33-4145-88DFC495EE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3180AF-63B0-6F62-7BA5-40FB2CE0A4EE}"/>
              </a:ext>
            </a:extLst>
          </p:cNvPr>
          <p:cNvSpPr>
            <a:spLocks noGrp="1"/>
          </p:cNvSpPr>
          <p:nvPr>
            <p:ph type="dt" sz="half" idx="10"/>
          </p:nvPr>
        </p:nvSpPr>
        <p:spPr/>
        <p:txBody>
          <a:bodyPr/>
          <a:lstStyle/>
          <a:p>
            <a:fld id="{E350B7B8-7AEB-40E4-B062-16485B64CCDD}" type="datetimeFigureOut">
              <a:rPr lang="en-US" smtClean="0"/>
              <a:t>8/13/2023</a:t>
            </a:fld>
            <a:endParaRPr lang="en-US"/>
          </a:p>
        </p:txBody>
      </p:sp>
      <p:sp>
        <p:nvSpPr>
          <p:cNvPr id="5" name="Footer Placeholder 4">
            <a:extLst>
              <a:ext uri="{FF2B5EF4-FFF2-40B4-BE49-F238E27FC236}">
                <a16:creationId xmlns:a16="http://schemas.microsoft.com/office/drawing/2014/main" id="{B4FDEE24-A716-7B92-144E-34DB02B142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53DF73-20B2-C3C5-A4FA-D46BF7B2ECEA}"/>
              </a:ext>
            </a:extLst>
          </p:cNvPr>
          <p:cNvSpPr>
            <a:spLocks noGrp="1"/>
          </p:cNvSpPr>
          <p:nvPr>
            <p:ph type="sldNum" sz="quarter" idx="12"/>
          </p:nvPr>
        </p:nvSpPr>
        <p:spPr/>
        <p:txBody>
          <a:bodyPr/>
          <a:lstStyle/>
          <a:p>
            <a:fld id="{EFD3793C-A131-4E9F-A7BC-9A4EBAA5B43D}" type="slidenum">
              <a:rPr lang="en-US" smtClean="0"/>
              <a:t>‹#›</a:t>
            </a:fld>
            <a:endParaRPr lang="en-US"/>
          </a:p>
        </p:txBody>
      </p:sp>
    </p:spTree>
    <p:extLst>
      <p:ext uri="{BB962C8B-B14F-4D97-AF65-F5344CB8AC3E}">
        <p14:creationId xmlns:p14="http://schemas.microsoft.com/office/powerpoint/2010/main" val="1037386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818590-273E-AE27-0153-B600792372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9AE79E-13DB-4882-276E-0ACE388AA7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94AD8D-7951-CC0D-279F-B35E4CBBE0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50B7B8-7AEB-40E4-B062-16485B64CCDD}" type="datetimeFigureOut">
              <a:rPr lang="en-US" smtClean="0"/>
              <a:t>8/13/2023</a:t>
            </a:fld>
            <a:endParaRPr lang="en-US"/>
          </a:p>
        </p:txBody>
      </p:sp>
      <p:sp>
        <p:nvSpPr>
          <p:cNvPr id="5" name="Footer Placeholder 4">
            <a:extLst>
              <a:ext uri="{FF2B5EF4-FFF2-40B4-BE49-F238E27FC236}">
                <a16:creationId xmlns:a16="http://schemas.microsoft.com/office/drawing/2014/main" id="{645C3107-94F2-E512-A1BD-EA220B86E1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E2C1E6-6070-31E5-9224-231E0994F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3793C-A131-4E9F-A7BC-9A4EBAA5B43D}" type="slidenum">
              <a:rPr lang="en-US" smtClean="0"/>
              <a:t>‹#›</a:t>
            </a:fld>
            <a:endParaRPr lang="en-US"/>
          </a:p>
        </p:txBody>
      </p:sp>
    </p:spTree>
    <p:extLst>
      <p:ext uri="{BB962C8B-B14F-4D97-AF65-F5344CB8AC3E}">
        <p14:creationId xmlns:p14="http://schemas.microsoft.com/office/powerpoint/2010/main" val="631064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18" Type="http://schemas.openxmlformats.org/officeDocument/2006/relationships/image" Target="../media/image18.jpeg"/><Relationship Id="rId3" Type="http://schemas.openxmlformats.org/officeDocument/2006/relationships/image" Target="../media/image3.jpeg"/><Relationship Id="rId21" Type="http://schemas.openxmlformats.org/officeDocument/2006/relationships/image" Target="../media/image21.jpeg"/><Relationship Id="rId7" Type="http://schemas.openxmlformats.org/officeDocument/2006/relationships/image" Target="../media/image7.jpeg"/><Relationship Id="rId12" Type="http://schemas.openxmlformats.org/officeDocument/2006/relationships/image" Target="../media/image12.jpeg"/><Relationship Id="rId17" Type="http://schemas.openxmlformats.org/officeDocument/2006/relationships/image" Target="../media/image17.jpeg"/><Relationship Id="rId2" Type="http://schemas.openxmlformats.org/officeDocument/2006/relationships/notesSlide" Target="../notesSlides/notesSlide1.xml"/><Relationship Id="rId16" Type="http://schemas.openxmlformats.org/officeDocument/2006/relationships/image" Target="../media/image16.jpeg"/><Relationship Id="rId20"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5" Type="http://schemas.openxmlformats.org/officeDocument/2006/relationships/image" Target="../media/image15.jpeg"/><Relationship Id="rId10" Type="http://schemas.openxmlformats.org/officeDocument/2006/relationships/image" Target="../media/image10.jpeg"/><Relationship Id="rId19" Type="http://schemas.openxmlformats.org/officeDocument/2006/relationships/image" Target="../media/image19.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22.jpg"/><Relationship Id="rId18" Type="http://schemas.openxmlformats.org/officeDocument/2006/relationships/hyperlink" Target="https://pxhere.com/en/photo/767889" TargetMode="External"/><Relationship Id="rId26" Type="http://schemas.openxmlformats.org/officeDocument/2006/relationships/hyperlink" Target="https://freepngimg.com/png/37217-automotive-battery-transparent-image" TargetMode="External"/><Relationship Id="rId3" Type="http://schemas.microsoft.com/office/2007/relationships/media" Target="../media/media2.mp4"/><Relationship Id="rId21" Type="http://schemas.openxmlformats.org/officeDocument/2006/relationships/image" Target="../media/image26.jpeg"/><Relationship Id="rId7" Type="http://schemas.openxmlformats.org/officeDocument/2006/relationships/slideLayout" Target="../slideLayouts/slideLayout7.xml"/><Relationship Id="rId12" Type="http://schemas.microsoft.com/office/2007/relationships/diagramDrawing" Target="../diagrams/drawing1.xml"/><Relationship Id="rId17" Type="http://schemas.openxmlformats.org/officeDocument/2006/relationships/image" Target="../media/image24.jpg"/><Relationship Id="rId25" Type="http://schemas.openxmlformats.org/officeDocument/2006/relationships/image" Target="../media/image28.png"/><Relationship Id="rId2" Type="http://schemas.openxmlformats.org/officeDocument/2006/relationships/video" Target="../media/media1.mp4"/><Relationship Id="rId16" Type="http://schemas.openxmlformats.org/officeDocument/2006/relationships/hyperlink" Target="https://commons.wikimedia.org/wiki/File:Disk_brake_dsc03680.jpg" TargetMode="External"/><Relationship Id="rId20" Type="http://schemas.openxmlformats.org/officeDocument/2006/relationships/hyperlink" Target="https://www.woodpeck.org/independent-equal-length-double-wishbone-suspension-and-its-design/" TargetMode="External"/><Relationship Id="rId29" Type="http://schemas.openxmlformats.org/officeDocument/2006/relationships/image" Target="../media/image31.png"/><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diagramColors" Target="../diagrams/colors1.xml"/><Relationship Id="rId24" Type="http://schemas.openxmlformats.org/officeDocument/2006/relationships/hyperlink" Target="https://www.howmuchisit.org/oil-change-cost/" TargetMode="External"/><Relationship Id="rId5" Type="http://schemas.microsoft.com/office/2007/relationships/media" Target="../media/media3.mp4"/><Relationship Id="rId15" Type="http://schemas.openxmlformats.org/officeDocument/2006/relationships/image" Target="../media/image23.jpg"/><Relationship Id="rId23" Type="http://schemas.openxmlformats.org/officeDocument/2006/relationships/image" Target="../media/image27.jpg"/><Relationship Id="rId28" Type="http://schemas.openxmlformats.org/officeDocument/2006/relationships/image" Target="../media/image30.png"/><Relationship Id="rId10" Type="http://schemas.openxmlformats.org/officeDocument/2006/relationships/diagramQuickStyle" Target="../diagrams/quickStyle1.xml"/><Relationship Id="rId19" Type="http://schemas.openxmlformats.org/officeDocument/2006/relationships/image" Target="../media/image25.jpg"/><Relationship Id="rId4" Type="http://schemas.openxmlformats.org/officeDocument/2006/relationships/video" Target="../media/media2.mp4"/><Relationship Id="rId9" Type="http://schemas.openxmlformats.org/officeDocument/2006/relationships/diagramLayout" Target="../diagrams/layout1.xml"/><Relationship Id="rId14" Type="http://schemas.openxmlformats.org/officeDocument/2006/relationships/hyperlink" Target="https://www.flickr.com/photos/new_and_used_tires/4849352458" TargetMode="External"/><Relationship Id="rId22" Type="http://schemas.openxmlformats.org/officeDocument/2006/relationships/hyperlink" Target="https://www.pexels.com/photo/black-smart-car-steering-wheel-217330/" TargetMode="External"/><Relationship Id="rId27" Type="http://schemas.openxmlformats.org/officeDocument/2006/relationships/image" Target="../media/image29.png"/></Relationships>
</file>

<file path=ppt/slides/_rels/slide4.xml.rels><?xml version="1.0" encoding="UTF-8" standalone="yes"?>
<Relationships xmlns="http://schemas.openxmlformats.org/package/2006/relationships"><Relationship Id="rId8" Type="http://schemas.openxmlformats.org/officeDocument/2006/relationships/image" Target="../media/image38.jpg"/><Relationship Id="rId13" Type="http://schemas.openxmlformats.org/officeDocument/2006/relationships/image" Target="../media/image43.jpg"/><Relationship Id="rId18" Type="http://schemas.openxmlformats.org/officeDocument/2006/relationships/image" Target="../media/image48.jpg"/><Relationship Id="rId26" Type="http://schemas.openxmlformats.org/officeDocument/2006/relationships/diagramQuickStyle" Target="../diagrams/quickStyle2.xml"/><Relationship Id="rId3" Type="http://schemas.openxmlformats.org/officeDocument/2006/relationships/image" Target="../media/image33.jpg"/><Relationship Id="rId21" Type="http://schemas.openxmlformats.org/officeDocument/2006/relationships/image" Target="../media/image51.jpg"/><Relationship Id="rId7" Type="http://schemas.openxmlformats.org/officeDocument/2006/relationships/image" Target="../media/image37.jpg"/><Relationship Id="rId12" Type="http://schemas.openxmlformats.org/officeDocument/2006/relationships/image" Target="../media/image42.jpg"/><Relationship Id="rId17" Type="http://schemas.openxmlformats.org/officeDocument/2006/relationships/image" Target="../media/image47.jpg"/><Relationship Id="rId25" Type="http://schemas.openxmlformats.org/officeDocument/2006/relationships/diagramLayout" Target="../diagrams/layout2.xml"/><Relationship Id="rId2" Type="http://schemas.openxmlformats.org/officeDocument/2006/relationships/image" Target="../media/image32.jpg"/><Relationship Id="rId16" Type="http://schemas.openxmlformats.org/officeDocument/2006/relationships/image" Target="../media/image46.jpg"/><Relationship Id="rId20" Type="http://schemas.openxmlformats.org/officeDocument/2006/relationships/image" Target="../media/image50.jpg"/><Relationship Id="rId1" Type="http://schemas.openxmlformats.org/officeDocument/2006/relationships/slideLayout" Target="../slideLayouts/slideLayout7.xml"/><Relationship Id="rId6" Type="http://schemas.openxmlformats.org/officeDocument/2006/relationships/image" Target="../media/image36.jpg"/><Relationship Id="rId11" Type="http://schemas.openxmlformats.org/officeDocument/2006/relationships/image" Target="../media/image41.jpg"/><Relationship Id="rId24" Type="http://schemas.openxmlformats.org/officeDocument/2006/relationships/diagramData" Target="../diagrams/data2.xml"/><Relationship Id="rId5" Type="http://schemas.openxmlformats.org/officeDocument/2006/relationships/image" Target="../media/image35.jpg"/><Relationship Id="rId15" Type="http://schemas.openxmlformats.org/officeDocument/2006/relationships/image" Target="../media/image45.jpg"/><Relationship Id="rId23" Type="http://schemas.openxmlformats.org/officeDocument/2006/relationships/image" Target="../media/image53.jpg"/><Relationship Id="rId28" Type="http://schemas.microsoft.com/office/2007/relationships/diagramDrawing" Target="../diagrams/drawing2.xml"/><Relationship Id="rId10" Type="http://schemas.openxmlformats.org/officeDocument/2006/relationships/image" Target="../media/image40.jpg"/><Relationship Id="rId19" Type="http://schemas.openxmlformats.org/officeDocument/2006/relationships/image" Target="../media/image49.jpg"/><Relationship Id="rId4" Type="http://schemas.openxmlformats.org/officeDocument/2006/relationships/image" Target="../media/image34.jpg"/><Relationship Id="rId9" Type="http://schemas.openxmlformats.org/officeDocument/2006/relationships/image" Target="../media/image39.jpg"/><Relationship Id="rId14" Type="http://schemas.openxmlformats.org/officeDocument/2006/relationships/image" Target="../media/image44.jpg"/><Relationship Id="rId22" Type="http://schemas.openxmlformats.org/officeDocument/2006/relationships/image" Target="../media/image52.jpg"/><Relationship Id="rId27" Type="http://schemas.openxmlformats.org/officeDocument/2006/relationships/diagramColors" Target="../diagrams/colors2.xml"/></Relationships>
</file>

<file path=ppt/slides/_rels/slide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3314E-B526-2E52-B16E-7798A6166F37}"/>
              </a:ext>
            </a:extLst>
          </p:cNvPr>
          <p:cNvSpPr>
            <a:spLocks noGrp="1"/>
          </p:cNvSpPr>
          <p:nvPr>
            <p:ph type="ctrTitle"/>
          </p:nvPr>
        </p:nvSpPr>
        <p:spPr>
          <a:xfrm>
            <a:off x="1524000" y="1462804"/>
            <a:ext cx="9144000" cy="2387600"/>
          </a:xfrm>
        </p:spPr>
        <p:style>
          <a:lnRef idx="2">
            <a:schemeClr val="accent3"/>
          </a:lnRef>
          <a:fillRef idx="1">
            <a:schemeClr val="lt1"/>
          </a:fillRef>
          <a:effectRef idx="0">
            <a:schemeClr val="accent3"/>
          </a:effectRef>
          <a:fontRef idx="minor">
            <a:schemeClr val="dk1"/>
          </a:fontRef>
        </p:style>
        <p:txBody>
          <a:bodyPr anchor="ctr"/>
          <a:lstStyle/>
          <a:p>
            <a:r>
              <a:rPr lang="en-US" b="1" dirty="0"/>
              <a:t>IMPORTANCE OF VEHICLE MAINTENANCE </a:t>
            </a:r>
          </a:p>
        </p:txBody>
      </p:sp>
      <p:sp>
        <p:nvSpPr>
          <p:cNvPr id="3" name="Subtitle 2">
            <a:extLst>
              <a:ext uri="{FF2B5EF4-FFF2-40B4-BE49-F238E27FC236}">
                <a16:creationId xmlns:a16="http://schemas.microsoft.com/office/drawing/2014/main" id="{16039B32-560E-F5D0-1FB3-699FF795BFD6}"/>
              </a:ext>
            </a:extLst>
          </p:cNvPr>
          <p:cNvSpPr>
            <a:spLocks noGrp="1"/>
          </p:cNvSpPr>
          <p:nvPr>
            <p:ph type="subTitle" idx="1"/>
          </p:nvPr>
        </p:nvSpPr>
        <p:spPr>
          <a:xfrm>
            <a:off x="1524000" y="4698608"/>
            <a:ext cx="9144000" cy="559191"/>
          </a:xfrm>
        </p:spPr>
        <p:txBody>
          <a:bodyPr>
            <a:normAutofit/>
          </a:bodyPr>
          <a:lstStyle/>
          <a:p>
            <a:r>
              <a:rPr lang="en-US" sz="3200" dirty="0">
                <a:solidFill>
                  <a:schemeClr val="accent1"/>
                </a:solidFill>
              </a:rPr>
              <a:t>Maetel Saudi Arabia</a:t>
            </a:r>
          </a:p>
        </p:txBody>
      </p:sp>
      <p:sp>
        <p:nvSpPr>
          <p:cNvPr id="4" name="Subtitle 2">
            <a:extLst>
              <a:ext uri="{FF2B5EF4-FFF2-40B4-BE49-F238E27FC236}">
                <a16:creationId xmlns:a16="http://schemas.microsoft.com/office/drawing/2014/main" id="{874BD420-5170-3B8E-9728-D717A8EF0B45}"/>
              </a:ext>
            </a:extLst>
          </p:cNvPr>
          <p:cNvSpPr txBox="1">
            <a:spLocks/>
          </p:cNvSpPr>
          <p:nvPr/>
        </p:nvSpPr>
        <p:spPr>
          <a:xfrm>
            <a:off x="1524000" y="5226855"/>
            <a:ext cx="9144000" cy="559191"/>
          </a:xfrm>
          <a:prstGeom prst="rect">
            <a:avLst/>
          </a:prstGeom>
        </p:spPr>
        <p:txBody>
          <a:bodyPr vert="horz" lIns="91440" tIns="45720" rIns="91440" bIns="45720" rtlCol="0" anchor="ctr">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dirty="0">
                <a:solidFill>
                  <a:schemeClr val="accent1"/>
                </a:solidFill>
              </a:rPr>
              <a:t>Construction of Substation 8238 for Wadi Safar Project Riyadh KSA</a:t>
            </a:r>
          </a:p>
        </p:txBody>
      </p:sp>
      <p:sp>
        <p:nvSpPr>
          <p:cNvPr id="5" name="Subtitle 2">
            <a:extLst>
              <a:ext uri="{FF2B5EF4-FFF2-40B4-BE49-F238E27FC236}">
                <a16:creationId xmlns:a16="http://schemas.microsoft.com/office/drawing/2014/main" id="{6E567E0B-29D0-7141-22B2-B6B827280A90}"/>
              </a:ext>
            </a:extLst>
          </p:cNvPr>
          <p:cNvSpPr txBox="1">
            <a:spLocks/>
          </p:cNvSpPr>
          <p:nvPr/>
        </p:nvSpPr>
        <p:spPr>
          <a:xfrm>
            <a:off x="5097193" y="6298809"/>
            <a:ext cx="1997614" cy="559191"/>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dirty="0">
                <a:solidFill>
                  <a:schemeClr val="accent1"/>
                </a:solidFill>
              </a:rPr>
              <a:t>Prepared by: Aamir khan</a:t>
            </a:r>
          </a:p>
        </p:txBody>
      </p:sp>
      <p:sp>
        <p:nvSpPr>
          <p:cNvPr id="6" name="Subtitle 2">
            <a:extLst>
              <a:ext uri="{FF2B5EF4-FFF2-40B4-BE49-F238E27FC236}">
                <a16:creationId xmlns:a16="http://schemas.microsoft.com/office/drawing/2014/main" id="{D5F27CE5-916C-198F-B6DC-CC9839C2F68F}"/>
              </a:ext>
            </a:extLst>
          </p:cNvPr>
          <p:cNvSpPr txBox="1">
            <a:spLocks/>
          </p:cNvSpPr>
          <p:nvPr/>
        </p:nvSpPr>
        <p:spPr>
          <a:xfrm>
            <a:off x="4444219" y="856390"/>
            <a:ext cx="3303563" cy="559191"/>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dirty="0">
                <a:solidFill>
                  <a:schemeClr val="accent1">
                    <a:lumMod val="75000"/>
                  </a:schemeClr>
                </a:solidFill>
              </a:rPr>
              <a:t>SAFETY CAMPAIGN</a:t>
            </a:r>
          </a:p>
        </p:txBody>
      </p:sp>
      <p:pic>
        <p:nvPicPr>
          <p:cNvPr id="8" name="Picture 7">
            <a:extLst>
              <a:ext uri="{FF2B5EF4-FFF2-40B4-BE49-F238E27FC236}">
                <a16:creationId xmlns:a16="http://schemas.microsoft.com/office/drawing/2014/main" id="{7A0A5223-7351-C7A3-6F1B-BE5E11B13739}"/>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145262" y="9403"/>
            <a:ext cx="1800000" cy="1080000"/>
          </a:xfrm>
          <a:prstGeom prst="rect">
            <a:avLst/>
          </a:prstGeom>
        </p:spPr>
      </p:pic>
      <p:pic>
        <p:nvPicPr>
          <p:cNvPr id="10" name="Picture 9">
            <a:extLst>
              <a:ext uri="{FF2B5EF4-FFF2-40B4-BE49-F238E27FC236}">
                <a16:creationId xmlns:a16="http://schemas.microsoft.com/office/drawing/2014/main" id="{70F41BF0-4E90-645D-7110-FA110614C9A5}"/>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246738" y="232229"/>
            <a:ext cx="1800000" cy="839726"/>
          </a:xfrm>
          <a:prstGeom prst="rect">
            <a:avLst/>
          </a:prstGeom>
        </p:spPr>
      </p:pic>
    </p:spTree>
    <p:extLst>
      <p:ext uri="{BB962C8B-B14F-4D97-AF65-F5344CB8AC3E}">
        <p14:creationId xmlns:p14="http://schemas.microsoft.com/office/powerpoint/2010/main" val="1300012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Picture 133">
            <a:extLst>
              <a:ext uri="{FF2B5EF4-FFF2-40B4-BE49-F238E27FC236}">
                <a16:creationId xmlns:a16="http://schemas.microsoft.com/office/drawing/2014/main" id="{795103EA-0A16-D208-E8C2-924268E4CDDA}"/>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3361644" y="5913643"/>
            <a:ext cx="900000" cy="900000"/>
          </a:xfrm>
          <a:prstGeom prst="rect">
            <a:avLst/>
          </a:prstGeom>
          <a:ln w="88900" cap="sq" cmpd="thickThin">
            <a:noFill/>
            <a:prstDash val="solid"/>
            <a:miter lim="800000"/>
          </a:ln>
          <a:effectLst>
            <a:innerShdw blurRad="76200">
              <a:srgbClr val="000000"/>
            </a:innerShdw>
          </a:effectLst>
        </p:spPr>
      </p:pic>
      <p:pic>
        <p:nvPicPr>
          <p:cNvPr id="135" name="Picture 134">
            <a:extLst>
              <a:ext uri="{FF2B5EF4-FFF2-40B4-BE49-F238E27FC236}">
                <a16:creationId xmlns:a16="http://schemas.microsoft.com/office/drawing/2014/main" id="{CB4B75F0-3B8C-C939-F5A6-1DF5B00EA2C8}"/>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3361644" y="4957447"/>
            <a:ext cx="900000" cy="900000"/>
          </a:xfrm>
          <a:prstGeom prst="rect">
            <a:avLst/>
          </a:prstGeom>
          <a:ln w="88900" cap="sq" cmpd="thickThin">
            <a:noFill/>
            <a:prstDash val="solid"/>
            <a:miter lim="800000"/>
          </a:ln>
          <a:effectLst>
            <a:innerShdw blurRad="76200">
              <a:srgbClr val="000000"/>
            </a:innerShdw>
          </a:effectLst>
        </p:spPr>
      </p:pic>
      <p:pic>
        <p:nvPicPr>
          <p:cNvPr id="136" name="Picture 135">
            <a:extLst>
              <a:ext uri="{FF2B5EF4-FFF2-40B4-BE49-F238E27FC236}">
                <a16:creationId xmlns:a16="http://schemas.microsoft.com/office/drawing/2014/main" id="{AE2B1DA7-0E3C-07DD-A375-FB009BC70906}"/>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3361644" y="4001158"/>
            <a:ext cx="900000" cy="900000"/>
          </a:xfrm>
          <a:prstGeom prst="rect">
            <a:avLst/>
          </a:prstGeom>
          <a:ln w="88900" cap="sq" cmpd="thickThin">
            <a:noFill/>
            <a:prstDash val="solid"/>
            <a:miter lim="800000"/>
          </a:ln>
          <a:effectLst>
            <a:innerShdw blurRad="76200">
              <a:srgbClr val="000000"/>
            </a:innerShdw>
          </a:effectLst>
        </p:spPr>
      </p:pic>
      <p:pic>
        <p:nvPicPr>
          <p:cNvPr id="137" name="Picture 136">
            <a:extLst>
              <a:ext uri="{FF2B5EF4-FFF2-40B4-BE49-F238E27FC236}">
                <a16:creationId xmlns:a16="http://schemas.microsoft.com/office/drawing/2014/main" id="{E4C980A7-3BBF-606A-9BC4-93AF233BD16C}"/>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3361644" y="3044915"/>
            <a:ext cx="900000" cy="900000"/>
          </a:xfrm>
          <a:prstGeom prst="rect">
            <a:avLst/>
          </a:prstGeom>
          <a:ln w="88900" cap="sq" cmpd="thickThin">
            <a:noFill/>
            <a:prstDash val="solid"/>
            <a:miter lim="800000"/>
          </a:ln>
          <a:effectLst>
            <a:innerShdw blurRad="76200">
              <a:srgbClr val="000000"/>
            </a:innerShdw>
          </a:effectLst>
        </p:spPr>
      </p:pic>
      <p:pic>
        <p:nvPicPr>
          <p:cNvPr id="138" name="Picture 137">
            <a:extLst>
              <a:ext uri="{FF2B5EF4-FFF2-40B4-BE49-F238E27FC236}">
                <a16:creationId xmlns:a16="http://schemas.microsoft.com/office/drawing/2014/main" id="{08C37075-1182-6CD1-66F5-1A6F48C54A32}"/>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4455871" y="3045053"/>
            <a:ext cx="900000" cy="900000"/>
          </a:xfrm>
          <a:prstGeom prst="rect">
            <a:avLst/>
          </a:prstGeom>
          <a:ln w="88900" cap="sq" cmpd="thickThin">
            <a:noFill/>
            <a:prstDash val="solid"/>
            <a:miter lim="800000"/>
          </a:ln>
          <a:effectLst>
            <a:innerShdw blurRad="76200">
              <a:srgbClr val="000000"/>
            </a:innerShdw>
          </a:effectLst>
        </p:spPr>
      </p:pic>
      <p:pic>
        <p:nvPicPr>
          <p:cNvPr id="140" name="Picture 139">
            <a:extLst>
              <a:ext uri="{FF2B5EF4-FFF2-40B4-BE49-F238E27FC236}">
                <a16:creationId xmlns:a16="http://schemas.microsoft.com/office/drawing/2014/main" id="{A5C14DA4-6723-E4E1-0779-AA207BF7AD81}"/>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4455871" y="4957447"/>
            <a:ext cx="900000" cy="900000"/>
          </a:xfrm>
          <a:prstGeom prst="rect">
            <a:avLst/>
          </a:prstGeom>
          <a:ln w="88900" cap="sq" cmpd="thickThin">
            <a:noFill/>
            <a:prstDash val="solid"/>
            <a:miter lim="800000"/>
          </a:ln>
          <a:effectLst>
            <a:innerShdw blurRad="76200">
              <a:srgbClr val="000000"/>
            </a:innerShdw>
          </a:effectLst>
        </p:spPr>
      </p:pic>
      <p:pic>
        <p:nvPicPr>
          <p:cNvPr id="141" name="Picture 140">
            <a:extLst>
              <a:ext uri="{FF2B5EF4-FFF2-40B4-BE49-F238E27FC236}">
                <a16:creationId xmlns:a16="http://schemas.microsoft.com/office/drawing/2014/main" id="{FD646887-8E68-693F-F71A-B8CE6CD6281C}"/>
              </a:ext>
            </a:extLst>
          </p:cNvPr>
          <p:cNvPicPr>
            <a:picLocks/>
          </p:cNvPicPr>
          <p:nvPr/>
        </p:nvPicPr>
        <p:blipFill>
          <a:blip r:embed="rId9">
            <a:extLst>
              <a:ext uri="{28A0092B-C50C-407E-A947-70E740481C1C}">
                <a14:useLocalDpi xmlns:a14="http://schemas.microsoft.com/office/drawing/2010/main" val="0"/>
              </a:ext>
            </a:extLst>
          </a:blip>
          <a:stretch>
            <a:fillRect/>
          </a:stretch>
        </p:blipFill>
        <p:spPr>
          <a:xfrm>
            <a:off x="4455871" y="5913643"/>
            <a:ext cx="900000" cy="900000"/>
          </a:xfrm>
          <a:prstGeom prst="rect">
            <a:avLst/>
          </a:prstGeom>
          <a:ln w="88900" cap="sq" cmpd="thickThin">
            <a:noFill/>
            <a:prstDash val="solid"/>
            <a:miter lim="800000"/>
          </a:ln>
          <a:effectLst>
            <a:innerShdw blurRad="76200">
              <a:srgbClr val="000000"/>
            </a:innerShdw>
          </a:effectLst>
        </p:spPr>
      </p:pic>
      <p:pic>
        <p:nvPicPr>
          <p:cNvPr id="142" name="Picture 141">
            <a:extLst>
              <a:ext uri="{FF2B5EF4-FFF2-40B4-BE49-F238E27FC236}">
                <a16:creationId xmlns:a16="http://schemas.microsoft.com/office/drawing/2014/main" id="{F6AF3F5B-B9C6-FCE2-D7E7-7C679FCFEFA1}"/>
              </a:ext>
            </a:extLst>
          </p:cNvPr>
          <p:cNvPicPr>
            <a:picLocks/>
          </p:cNvPicPr>
          <p:nvPr/>
        </p:nvPicPr>
        <p:blipFill>
          <a:blip r:embed="rId10">
            <a:extLst>
              <a:ext uri="{28A0092B-C50C-407E-A947-70E740481C1C}">
                <a14:useLocalDpi xmlns:a14="http://schemas.microsoft.com/office/drawing/2010/main" val="0"/>
              </a:ext>
            </a:extLst>
          </a:blip>
          <a:stretch>
            <a:fillRect/>
          </a:stretch>
        </p:blipFill>
        <p:spPr>
          <a:xfrm>
            <a:off x="5558620" y="5913643"/>
            <a:ext cx="900000" cy="900000"/>
          </a:xfrm>
          <a:prstGeom prst="rect">
            <a:avLst/>
          </a:prstGeom>
          <a:ln w="88900" cap="sq" cmpd="thickThin">
            <a:noFill/>
            <a:prstDash val="solid"/>
            <a:miter lim="800000"/>
          </a:ln>
          <a:effectLst>
            <a:innerShdw blurRad="76200">
              <a:srgbClr val="000000"/>
            </a:innerShdw>
          </a:effectLst>
        </p:spPr>
      </p:pic>
      <p:pic>
        <p:nvPicPr>
          <p:cNvPr id="143" name="Picture 142">
            <a:extLst>
              <a:ext uri="{FF2B5EF4-FFF2-40B4-BE49-F238E27FC236}">
                <a16:creationId xmlns:a16="http://schemas.microsoft.com/office/drawing/2014/main" id="{200E5129-07DB-B93A-E5E1-8A3290F79E05}"/>
              </a:ext>
            </a:extLst>
          </p:cNvPr>
          <p:cNvPicPr>
            <a:picLocks/>
          </p:cNvPicPr>
          <p:nvPr/>
        </p:nvPicPr>
        <p:blipFill>
          <a:blip r:embed="rId11">
            <a:extLst>
              <a:ext uri="{28A0092B-C50C-407E-A947-70E740481C1C}">
                <a14:useLocalDpi xmlns:a14="http://schemas.microsoft.com/office/drawing/2010/main" val="0"/>
              </a:ext>
            </a:extLst>
          </a:blip>
          <a:stretch>
            <a:fillRect/>
          </a:stretch>
        </p:blipFill>
        <p:spPr>
          <a:xfrm>
            <a:off x="5558620" y="4957447"/>
            <a:ext cx="900000" cy="900000"/>
          </a:xfrm>
          <a:prstGeom prst="rect">
            <a:avLst/>
          </a:prstGeom>
          <a:ln w="88900" cap="sq" cmpd="thickThin">
            <a:noFill/>
            <a:prstDash val="solid"/>
            <a:miter lim="800000"/>
          </a:ln>
          <a:effectLst>
            <a:innerShdw blurRad="76200">
              <a:srgbClr val="000000"/>
            </a:innerShdw>
          </a:effectLst>
        </p:spPr>
      </p:pic>
      <p:pic>
        <p:nvPicPr>
          <p:cNvPr id="144" name="Picture 143">
            <a:extLst>
              <a:ext uri="{FF2B5EF4-FFF2-40B4-BE49-F238E27FC236}">
                <a16:creationId xmlns:a16="http://schemas.microsoft.com/office/drawing/2014/main" id="{8DEBC090-395A-20A1-9132-A41A1A8E6498}"/>
              </a:ext>
            </a:extLst>
          </p:cNvPr>
          <p:cNvPicPr>
            <a:picLocks/>
          </p:cNvPicPr>
          <p:nvPr/>
        </p:nvPicPr>
        <p:blipFill>
          <a:blip r:embed="rId12">
            <a:extLst>
              <a:ext uri="{28A0092B-C50C-407E-A947-70E740481C1C}">
                <a14:useLocalDpi xmlns:a14="http://schemas.microsoft.com/office/drawing/2010/main" val="0"/>
              </a:ext>
            </a:extLst>
          </a:blip>
          <a:stretch>
            <a:fillRect/>
          </a:stretch>
        </p:blipFill>
        <p:spPr>
          <a:xfrm>
            <a:off x="5558620" y="3976130"/>
            <a:ext cx="900000" cy="900000"/>
          </a:xfrm>
          <a:prstGeom prst="rect">
            <a:avLst/>
          </a:prstGeom>
          <a:ln w="88900" cap="sq" cmpd="thickThin">
            <a:noFill/>
            <a:prstDash val="solid"/>
            <a:miter lim="800000"/>
          </a:ln>
          <a:effectLst>
            <a:innerShdw blurRad="76200">
              <a:srgbClr val="000000"/>
            </a:innerShdw>
          </a:effectLst>
        </p:spPr>
      </p:pic>
      <p:pic>
        <p:nvPicPr>
          <p:cNvPr id="3" name="Picture 2">
            <a:extLst>
              <a:ext uri="{FF2B5EF4-FFF2-40B4-BE49-F238E27FC236}">
                <a16:creationId xmlns:a16="http://schemas.microsoft.com/office/drawing/2014/main" id="{7DD903E8-FC3F-33D4-1D6E-01F56E9A8669}"/>
              </a:ext>
            </a:extLst>
          </p:cNvPr>
          <p:cNvPicPr>
            <a:picLocks/>
          </p:cNvPicPr>
          <p:nvPr/>
        </p:nvPicPr>
        <p:blipFill>
          <a:blip r:embed="rId13">
            <a:extLst>
              <a:ext uri="{28A0092B-C50C-407E-A947-70E740481C1C}">
                <a14:useLocalDpi xmlns:a14="http://schemas.microsoft.com/office/drawing/2010/main" val="0"/>
              </a:ext>
            </a:extLst>
          </a:blip>
          <a:stretch>
            <a:fillRect/>
          </a:stretch>
        </p:blipFill>
        <p:spPr>
          <a:xfrm>
            <a:off x="6654091" y="3976130"/>
            <a:ext cx="900000" cy="900000"/>
          </a:xfrm>
          <a:prstGeom prst="rect">
            <a:avLst/>
          </a:prstGeom>
          <a:ln w="88900" cap="sq" cmpd="thickThin">
            <a:no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4C4A71FC-9AB4-C10B-990D-2BD21051D577}"/>
              </a:ext>
            </a:extLst>
          </p:cNvPr>
          <p:cNvPicPr>
            <a:picLocks/>
          </p:cNvPicPr>
          <p:nvPr/>
        </p:nvPicPr>
        <p:blipFill>
          <a:blip r:embed="rId14">
            <a:extLst>
              <a:ext uri="{28A0092B-C50C-407E-A947-70E740481C1C}">
                <a14:useLocalDpi xmlns:a14="http://schemas.microsoft.com/office/drawing/2010/main" val="0"/>
              </a:ext>
            </a:extLst>
          </a:blip>
          <a:stretch>
            <a:fillRect/>
          </a:stretch>
        </p:blipFill>
        <p:spPr>
          <a:xfrm>
            <a:off x="6654091" y="4957447"/>
            <a:ext cx="900000" cy="900000"/>
          </a:xfrm>
          <a:prstGeom prst="rect">
            <a:avLst/>
          </a:prstGeom>
          <a:ln w="88900" cap="sq" cmpd="thickThin">
            <a:no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A4361410-516C-A59B-17CF-686DF7E99202}"/>
              </a:ext>
            </a:extLst>
          </p:cNvPr>
          <p:cNvPicPr>
            <a:picLocks/>
          </p:cNvPicPr>
          <p:nvPr/>
        </p:nvPicPr>
        <p:blipFill>
          <a:blip r:embed="rId15">
            <a:extLst>
              <a:ext uri="{28A0092B-C50C-407E-A947-70E740481C1C}">
                <a14:useLocalDpi xmlns:a14="http://schemas.microsoft.com/office/drawing/2010/main" val="0"/>
              </a:ext>
            </a:extLst>
          </a:blip>
          <a:stretch>
            <a:fillRect/>
          </a:stretch>
        </p:blipFill>
        <p:spPr>
          <a:xfrm>
            <a:off x="6654091" y="5913643"/>
            <a:ext cx="900000" cy="900000"/>
          </a:xfrm>
          <a:prstGeom prst="rect">
            <a:avLst/>
          </a:prstGeom>
          <a:ln w="88900" cap="sq" cmpd="thickThin">
            <a:no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A4C73258-B5AB-6DE9-6EF7-5C041AB8A5BF}"/>
              </a:ext>
            </a:extLst>
          </p:cNvPr>
          <p:cNvPicPr>
            <a:picLocks/>
          </p:cNvPicPr>
          <p:nvPr/>
        </p:nvPicPr>
        <p:blipFill>
          <a:blip r:embed="rId16">
            <a:extLst>
              <a:ext uri="{28A0092B-C50C-407E-A947-70E740481C1C}">
                <a14:useLocalDpi xmlns:a14="http://schemas.microsoft.com/office/drawing/2010/main" val="0"/>
              </a:ext>
            </a:extLst>
          </a:blip>
          <a:stretch>
            <a:fillRect/>
          </a:stretch>
        </p:blipFill>
        <p:spPr>
          <a:xfrm>
            <a:off x="7761128" y="5913643"/>
            <a:ext cx="900000" cy="900000"/>
          </a:xfrm>
          <a:prstGeom prst="rect">
            <a:avLst/>
          </a:prstGeom>
          <a:ln w="88900" cap="sq" cmpd="thickThin">
            <a:no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419378E5-8DD5-61C9-28B2-340EC9210F07}"/>
              </a:ext>
            </a:extLst>
          </p:cNvPr>
          <p:cNvPicPr>
            <a:picLocks/>
          </p:cNvPicPr>
          <p:nvPr/>
        </p:nvPicPr>
        <p:blipFill>
          <a:blip r:embed="rId17">
            <a:extLst>
              <a:ext uri="{28A0092B-C50C-407E-A947-70E740481C1C}">
                <a14:useLocalDpi xmlns:a14="http://schemas.microsoft.com/office/drawing/2010/main" val="0"/>
              </a:ext>
            </a:extLst>
          </a:blip>
          <a:srcRect/>
          <a:stretch/>
        </p:blipFill>
        <p:spPr>
          <a:xfrm>
            <a:off x="7749562" y="4957447"/>
            <a:ext cx="900000" cy="900000"/>
          </a:xfrm>
          <a:prstGeom prst="rect">
            <a:avLst/>
          </a:prstGeom>
          <a:ln w="88900" cap="sq" cmpd="thickThin">
            <a:noFill/>
            <a:prstDash val="solid"/>
            <a:miter lim="800000"/>
          </a:ln>
          <a:effectLst>
            <a:innerShdw blurRad="76200">
              <a:srgbClr val="000000"/>
            </a:innerShdw>
          </a:effectLst>
        </p:spPr>
      </p:pic>
      <p:pic>
        <p:nvPicPr>
          <p:cNvPr id="8" name="Picture 7">
            <a:extLst>
              <a:ext uri="{FF2B5EF4-FFF2-40B4-BE49-F238E27FC236}">
                <a16:creationId xmlns:a16="http://schemas.microsoft.com/office/drawing/2014/main" id="{B3BD08F1-97E7-BD2D-583D-2EBA4C6EABD9}"/>
              </a:ext>
            </a:extLst>
          </p:cNvPr>
          <p:cNvPicPr>
            <a:picLocks/>
          </p:cNvPicPr>
          <p:nvPr/>
        </p:nvPicPr>
        <p:blipFill>
          <a:blip r:embed="rId18">
            <a:extLst>
              <a:ext uri="{28A0092B-C50C-407E-A947-70E740481C1C}">
                <a14:useLocalDpi xmlns:a14="http://schemas.microsoft.com/office/drawing/2010/main" val="0"/>
              </a:ext>
            </a:extLst>
          </a:blip>
          <a:stretch>
            <a:fillRect/>
          </a:stretch>
        </p:blipFill>
        <p:spPr>
          <a:xfrm>
            <a:off x="8855079" y="4957447"/>
            <a:ext cx="900000" cy="900000"/>
          </a:xfrm>
          <a:prstGeom prst="rect">
            <a:avLst/>
          </a:prstGeom>
          <a:ln w="88900" cap="sq" cmpd="thickThin">
            <a:no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820D5866-5336-C10A-78D2-05D9CEB8829C}"/>
              </a:ext>
            </a:extLst>
          </p:cNvPr>
          <p:cNvPicPr>
            <a:picLocks/>
          </p:cNvPicPr>
          <p:nvPr/>
        </p:nvPicPr>
        <p:blipFill>
          <a:blip r:embed="rId19">
            <a:extLst>
              <a:ext uri="{28A0092B-C50C-407E-A947-70E740481C1C}">
                <a14:useLocalDpi xmlns:a14="http://schemas.microsoft.com/office/drawing/2010/main" val="0"/>
              </a:ext>
            </a:extLst>
          </a:blip>
          <a:stretch>
            <a:fillRect/>
          </a:stretch>
        </p:blipFill>
        <p:spPr>
          <a:xfrm>
            <a:off x="8861001" y="5913643"/>
            <a:ext cx="900000" cy="900000"/>
          </a:xfrm>
          <a:prstGeom prst="rect">
            <a:avLst/>
          </a:prstGeom>
          <a:ln w="88900" cap="sq" cmpd="thickThin">
            <a:noFill/>
            <a:prstDash val="solid"/>
            <a:miter lim="800000"/>
          </a:ln>
          <a:effectLst>
            <a:innerShdw blurRad="76200">
              <a:srgbClr val="000000"/>
            </a:innerShdw>
          </a:effectLst>
        </p:spPr>
      </p:pic>
      <p:sp>
        <p:nvSpPr>
          <p:cNvPr id="2" name="Rectangle 1">
            <a:extLst>
              <a:ext uri="{FF2B5EF4-FFF2-40B4-BE49-F238E27FC236}">
                <a16:creationId xmlns:a16="http://schemas.microsoft.com/office/drawing/2014/main" id="{0BC75138-88C4-C23F-5736-62A487070E7C}"/>
              </a:ext>
            </a:extLst>
          </p:cNvPr>
          <p:cNvSpPr/>
          <p:nvPr/>
        </p:nvSpPr>
        <p:spPr>
          <a:xfrm>
            <a:off x="0" y="0"/>
            <a:ext cx="12192000" cy="984738"/>
          </a:xfrm>
          <a:prstGeom prst="rect">
            <a:avLst/>
          </a:prstGeom>
          <a:solidFill>
            <a:schemeClr val="accent1">
              <a:lumMod val="40000"/>
              <a:lumOff val="6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2"/>
                </a:solidFill>
              </a:rPr>
              <a:t>LIST OF VEHICLES</a:t>
            </a:r>
          </a:p>
        </p:txBody>
      </p:sp>
      <p:sp>
        <p:nvSpPr>
          <p:cNvPr id="37" name="Freeform: Shape 36">
            <a:extLst>
              <a:ext uri="{FF2B5EF4-FFF2-40B4-BE49-F238E27FC236}">
                <a16:creationId xmlns:a16="http://schemas.microsoft.com/office/drawing/2014/main" id="{043EF82D-80B1-7490-A8EF-09B9A6569D89}"/>
              </a:ext>
            </a:extLst>
          </p:cNvPr>
          <p:cNvSpPr/>
          <p:nvPr/>
        </p:nvSpPr>
        <p:spPr>
          <a:xfrm>
            <a:off x="2431598" y="1108121"/>
            <a:ext cx="1757234" cy="540000"/>
          </a:xfrm>
          <a:custGeom>
            <a:avLst/>
            <a:gdLst>
              <a:gd name="connsiteX0" fmla="*/ 270000 w 1757234"/>
              <a:gd name="connsiteY0" fmla="*/ 0 h 540000"/>
              <a:gd name="connsiteX1" fmla="*/ 1757234 w 1757234"/>
              <a:gd name="connsiteY1" fmla="*/ 0 h 540000"/>
              <a:gd name="connsiteX2" fmla="*/ 1487234 w 1757234"/>
              <a:gd name="connsiteY2" fmla="*/ 270000 h 540000"/>
              <a:gd name="connsiteX3" fmla="*/ 1757234 w 1757234"/>
              <a:gd name="connsiteY3" fmla="*/ 540000 h 540000"/>
              <a:gd name="connsiteX4" fmla="*/ 270000 w 1757234"/>
              <a:gd name="connsiteY4" fmla="*/ 540000 h 540000"/>
              <a:gd name="connsiteX5" fmla="*/ 0 w 1757234"/>
              <a:gd name="connsiteY5" fmla="*/ 270000 h 540000"/>
              <a:gd name="connsiteX6" fmla="*/ 270000 w 1757234"/>
              <a:gd name="connsiteY6"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7234" h="540000">
                <a:moveTo>
                  <a:pt x="270000" y="0"/>
                </a:moveTo>
                <a:lnTo>
                  <a:pt x="1757234" y="0"/>
                </a:lnTo>
                <a:cubicBezTo>
                  <a:pt x="1608117" y="0"/>
                  <a:pt x="1487234" y="120883"/>
                  <a:pt x="1487234" y="270000"/>
                </a:cubicBezTo>
                <a:cubicBezTo>
                  <a:pt x="1487234" y="419117"/>
                  <a:pt x="1608117" y="540000"/>
                  <a:pt x="1757234" y="540000"/>
                </a:cubicBezTo>
                <a:lnTo>
                  <a:pt x="270000" y="540000"/>
                </a:lnTo>
                <a:cubicBezTo>
                  <a:pt x="120883" y="540000"/>
                  <a:pt x="0" y="419117"/>
                  <a:pt x="0" y="270000"/>
                </a:cubicBezTo>
                <a:cubicBezTo>
                  <a:pt x="0" y="120883"/>
                  <a:pt x="120883" y="0"/>
                  <a:pt x="270000" y="0"/>
                </a:cubicBezTo>
                <a:close/>
              </a:path>
            </a:pathLst>
          </a:custGeom>
          <a:solidFill>
            <a:schemeClr val="accent1">
              <a:lumMod val="40000"/>
              <a:lumOff val="60000"/>
            </a:schemeClr>
          </a:solidFill>
          <a:ln>
            <a:solidFill>
              <a:schemeClr val="accent5">
                <a:lumMod val="50000"/>
              </a:schemeClr>
            </a:solidFill>
          </a:ln>
        </p:spPr>
        <p:style>
          <a:lnRef idx="2">
            <a:schemeClr val="accent6"/>
          </a:lnRef>
          <a:fillRef idx="1">
            <a:schemeClr val="lt1"/>
          </a:fillRef>
          <a:effectRef idx="0">
            <a:schemeClr val="accent6"/>
          </a:effectRef>
          <a:fontRef idx="minor">
            <a:schemeClr val="dk1"/>
          </a:fontRef>
        </p:style>
        <p:txBody>
          <a:bodyPr wrap="square" rtlCol="0" anchor="ctr">
            <a:noAutofit/>
          </a:bodyPr>
          <a:lstStyle/>
          <a:p>
            <a:pPr algn="ctr"/>
            <a:r>
              <a:rPr lang="en-US" dirty="0">
                <a:solidFill>
                  <a:schemeClr val="tx2">
                    <a:lumMod val="75000"/>
                  </a:schemeClr>
                </a:solidFill>
              </a:rPr>
              <a:t>SEC</a:t>
            </a:r>
          </a:p>
        </p:txBody>
      </p:sp>
      <p:sp>
        <p:nvSpPr>
          <p:cNvPr id="39" name="Freeform: Shape 38">
            <a:extLst>
              <a:ext uri="{FF2B5EF4-FFF2-40B4-BE49-F238E27FC236}">
                <a16:creationId xmlns:a16="http://schemas.microsoft.com/office/drawing/2014/main" id="{E1E5B5B3-29F0-08E4-A4D4-FB9B4058D283}"/>
              </a:ext>
            </a:extLst>
          </p:cNvPr>
          <p:cNvSpPr/>
          <p:nvPr/>
        </p:nvSpPr>
        <p:spPr>
          <a:xfrm>
            <a:off x="6064046" y="1108121"/>
            <a:ext cx="1919860" cy="540000"/>
          </a:xfrm>
          <a:custGeom>
            <a:avLst/>
            <a:gdLst>
              <a:gd name="connsiteX0" fmla="*/ 270000 w 1919860"/>
              <a:gd name="connsiteY0" fmla="*/ 0 h 540000"/>
              <a:gd name="connsiteX1" fmla="*/ 1890000 w 1919860"/>
              <a:gd name="connsiteY1" fmla="*/ 0 h 540000"/>
              <a:gd name="connsiteX2" fmla="*/ 1919860 w 1919860"/>
              <a:gd name="connsiteY2" fmla="*/ 3010 h 540000"/>
              <a:gd name="connsiteX3" fmla="*/ 1895306 w 1919860"/>
              <a:gd name="connsiteY3" fmla="*/ 5486 h 540000"/>
              <a:gd name="connsiteX4" fmla="*/ 1679720 w 1919860"/>
              <a:gd name="connsiteY4" fmla="*/ 270000 h 540000"/>
              <a:gd name="connsiteX5" fmla="*/ 1895306 w 1919860"/>
              <a:gd name="connsiteY5" fmla="*/ 534515 h 540000"/>
              <a:gd name="connsiteX6" fmla="*/ 1919860 w 1919860"/>
              <a:gd name="connsiteY6" fmla="*/ 536990 h 540000"/>
              <a:gd name="connsiteX7" fmla="*/ 1890000 w 1919860"/>
              <a:gd name="connsiteY7" fmla="*/ 540000 h 540000"/>
              <a:gd name="connsiteX8" fmla="*/ 270000 w 1919860"/>
              <a:gd name="connsiteY8" fmla="*/ 540000 h 540000"/>
              <a:gd name="connsiteX9" fmla="*/ 0 w 1919860"/>
              <a:gd name="connsiteY9" fmla="*/ 270000 h 540000"/>
              <a:gd name="connsiteX10" fmla="*/ 270000 w 1919860"/>
              <a:gd name="connsiteY10"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860" h="540000">
                <a:moveTo>
                  <a:pt x="270000" y="0"/>
                </a:moveTo>
                <a:lnTo>
                  <a:pt x="1890000" y="0"/>
                </a:lnTo>
                <a:lnTo>
                  <a:pt x="1919860" y="3010"/>
                </a:lnTo>
                <a:lnTo>
                  <a:pt x="1895306" y="5486"/>
                </a:lnTo>
                <a:cubicBezTo>
                  <a:pt x="1772271" y="30662"/>
                  <a:pt x="1679720" y="139523"/>
                  <a:pt x="1679720" y="270000"/>
                </a:cubicBezTo>
                <a:cubicBezTo>
                  <a:pt x="1679720" y="400477"/>
                  <a:pt x="1772271" y="509338"/>
                  <a:pt x="1895306" y="534515"/>
                </a:cubicBezTo>
                <a:lnTo>
                  <a:pt x="1919860" y="536990"/>
                </a:lnTo>
                <a:lnTo>
                  <a:pt x="1890000" y="540000"/>
                </a:lnTo>
                <a:lnTo>
                  <a:pt x="270000" y="540000"/>
                </a:lnTo>
                <a:cubicBezTo>
                  <a:pt x="120883" y="540000"/>
                  <a:pt x="0" y="419117"/>
                  <a:pt x="0" y="270000"/>
                </a:cubicBezTo>
                <a:cubicBezTo>
                  <a:pt x="0" y="120883"/>
                  <a:pt x="120883" y="0"/>
                  <a:pt x="270000" y="0"/>
                </a:cubicBezTo>
                <a:close/>
              </a:path>
            </a:pathLst>
          </a:custGeom>
          <a:solidFill>
            <a:schemeClr val="accent1"/>
          </a:solidFill>
          <a:ln>
            <a:solidFill>
              <a:schemeClr val="accent5">
                <a:lumMod val="50000"/>
              </a:schemeClr>
            </a:solidFill>
          </a:ln>
        </p:spPr>
        <p:style>
          <a:lnRef idx="2">
            <a:schemeClr val="accent6"/>
          </a:lnRef>
          <a:fillRef idx="1">
            <a:schemeClr val="lt1"/>
          </a:fillRef>
          <a:effectRef idx="0">
            <a:schemeClr val="accent6"/>
          </a:effectRef>
          <a:fontRef idx="minor">
            <a:schemeClr val="dk1"/>
          </a:fontRef>
        </p:style>
        <p:txBody>
          <a:bodyPr wrap="square" rtlCol="0" anchor="ctr">
            <a:noAutofit/>
          </a:bodyPr>
          <a:lstStyle/>
          <a:p>
            <a:r>
              <a:rPr lang="en-US" dirty="0">
                <a:solidFill>
                  <a:schemeClr val="bg1">
                    <a:lumMod val="85000"/>
                  </a:schemeClr>
                </a:solidFill>
              </a:rPr>
              <a:t> TOP HARDNESS</a:t>
            </a:r>
          </a:p>
        </p:txBody>
      </p:sp>
      <p:sp>
        <p:nvSpPr>
          <p:cNvPr id="45" name="Freeform: Shape 44">
            <a:extLst>
              <a:ext uri="{FF2B5EF4-FFF2-40B4-BE49-F238E27FC236}">
                <a16:creationId xmlns:a16="http://schemas.microsoft.com/office/drawing/2014/main" id="{3C5298FD-3B17-D6EE-6355-35B437E158CC}"/>
              </a:ext>
            </a:extLst>
          </p:cNvPr>
          <p:cNvSpPr/>
          <p:nvPr/>
        </p:nvSpPr>
        <p:spPr>
          <a:xfrm>
            <a:off x="9854883" y="1108121"/>
            <a:ext cx="1875764" cy="540000"/>
          </a:xfrm>
          <a:custGeom>
            <a:avLst/>
            <a:gdLst>
              <a:gd name="connsiteX0" fmla="*/ 270000 w 1875764"/>
              <a:gd name="connsiteY0" fmla="*/ 0 h 540000"/>
              <a:gd name="connsiteX1" fmla="*/ 1875764 w 1875764"/>
              <a:gd name="connsiteY1" fmla="*/ 0 h 540000"/>
              <a:gd name="connsiteX2" fmla="*/ 1605764 w 1875764"/>
              <a:gd name="connsiteY2" fmla="*/ 270000 h 540000"/>
              <a:gd name="connsiteX3" fmla="*/ 1875764 w 1875764"/>
              <a:gd name="connsiteY3" fmla="*/ 540000 h 540000"/>
              <a:gd name="connsiteX4" fmla="*/ 270000 w 1875764"/>
              <a:gd name="connsiteY4" fmla="*/ 540000 h 540000"/>
              <a:gd name="connsiteX5" fmla="*/ 0 w 1875764"/>
              <a:gd name="connsiteY5" fmla="*/ 270000 h 540000"/>
              <a:gd name="connsiteX6" fmla="*/ 270000 w 1875764"/>
              <a:gd name="connsiteY6"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5764" h="540000">
                <a:moveTo>
                  <a:pt x="270000" y="0"/>
                </a:moveTo>
                <a:lnTo>
                  <a:pt x="1875764" y="0"/>
                </a:lnTo>
                <a:cubicBezTo>
                  <a:pt x="1726647" y="0"/>
                  <a:pt x="1605764" y="120883"/>
                  <a:pt x="1605764" y="270000"/>
                </a:cubicBezTo>
                <a:cubicBezTo>
                  <a:pt x="1605764" y="419117"/>
                  <a:pt x="1726647" y="540000"/>
                  <a:pt x="1875764" y="540000"/>
                </a:cubicBezTo>
                <a:lnTo>
                  <a:pt x="270000" y="540000"/>
                </a:lnTo>
                <a:cubicBezTo>
                  <a:pt x="120883" y="540000"/>
                  <a:pt x="0" y="419117"/>
                  <a:pt x="0" y="270000"/>
                </a:cubicBezTo>
                <a:cubicBezTo>
                  <a:pt x="0" y="120883"/>
                  <a:pt x="120883" y="0"/>
                  <a:pt x="270000" y="0"/>
                </a:cubicBezTo>
                <a:close/>
              </a:path>
            </a:pathLst>
          </a:custGeom>
          <a:solidFill>
            <a:schemeClr val="accent1">
              <a:lumMod val="50000"/>
            </a:schemeClr>
          </a:solidFill>
          <a:ln>
            <a:solidFill>
              <a:schemeClr val="accent5">
                <a:lumMod val="50000"/>
              </a:schemeClr>
            </a:solidFill>
          </a:ln>
        </p:spPr>
        <p:style>
          <a:lnRef idx="2">
            <a:schemeClr val="accent6"/>
          </a:lnRef>
          <a:fillRef idx="1">
            <a:schemeClr val="lt1"/>
          </a:fillRef>
          <a:effectRef idx="0">
            <a:schemeClr val="accent6"/>
          </a:effectRef>
          <a:fontRef idx="minor">
            <a:schemeClr val="dk1"/>
          </a:fontRef>
        </p:style>
        <p:txBody>
          <a:bodyPr wrap="square" rtlCol="0" anchor="ctr">
            <a:noAutofit/>
          </a:bodyPr>
          <a:lstStyle/>
          <a:p>
            <a:r>
              <a:rPr lang="en-US" dirty="0">
                <a:solidFill>
                  <a:schemeClr val="bg1"/>
                </a:solidFill>
              </a:rPr>
              <a:t> MAETEL KSA</a:t>
            </a:r>
          </a:p>
        </p:txBody>
      </p:sp>
      <p:sp>
        <p:nvSpPr>
          <p:cNvPr id="31" name="Freeform: Shape 30">
            <a:extLst>
              <a:ext uri="{FF2B5EF4-FFF2-40B4-BE49-F238E27FC236}">
                <a16:creationId xmlns:a16="http://schemas.microsoft.com/office/drawing/2014/main" id="{E07593D7-6489-D4B7-9790-07D5170B8A50}"/>
              </a:ext>
            </a:extLst>
          </p:cNvPr>
          <p:cNvSpPr/>
          <p:nvPr/>
        </p:nvSpPr>
        <p:spPr>
          <a:xfrm>
            <a:off x="461353" y="1108121"/>
            <a:ext cx="1900989" cy="540000"/>
          </a:xfrm>
          <a:custGeom>
            <a:avLst/>
            <a:gdLst>
              <a:gd name="connsiteX0" fmla="*/ 270000 w 1900989"/>
              <a:gd name="connsiteY0" fmla="*/ 0 h 540000"/>
              <a:gd name="connsiteX1" fmla="*/ 1889998 w 1900989"/>
              <a:gd name="connsiteY1" fmla="*/ 0 h 540000"/>
              <a:gd name="connsiteX2" fmla="*/ 1900989 w 1900989"/>
              <a:gd name="connsiteY2" fmla="*/ 1108 h 540000"/>
              <a:gd name="connsiteX3" fmla="*/ 1857566 w 1900989"/>
              <a:gd name="connsiteY3" fmla="*/ 5486 h 540000"/>
              <a:gd name="connsiteX4" fmla="*/ 1641980 w 1900989"/>
              <a:gd name="connsiteY4" fmla="*/ 270000 h 540000"/>
              <a:gd name="connsiteX5" fmla="*/ 1857566 w 1900989"/>
              <a:gd name="connsiteY5" fmla="*/ 534515 h 540000"/>
              <a:gd name="connsiteX6" fmla="*/ 1900989 w 1900989"/>
              <a:gd name="connsiteY6" fmla="*/ 538892 h 540000"/>
              <a:gd name="connsiteX7" fmla="*/ 1889998 w 1900989"/>
              <a:gd name="connsiteY7" fmla="*/ 540000 h 540000"/>
              <a:gd name="connsiteX8" fmla="*/ 270000 w 1900989"/>
              <a:gd name="connsiteY8" fmla="*/ 540000 h 540000"/>
              <a:gd name="connsiteX9" fmla="*/ 0 w 1900989"/>
              <a:gd name="connsiteY9" fmla="*/ 270000 h 540000"/>
              <a:gd name="connsiteX10" fmla="*/ 270000 w 1900989"/>
              <a:gd name="connsiteY10"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0989" h="540000">
                <a:moveTo>
                  <a:pt x="270000" y="0"/>
                </a:moveTo>
                <a:lnTo>
                  <a:pt x="1889998" y="0"/>
                </a:lnTo>
                <a:lnTo>
                  <a:pt x="1900989" y="1108"/>
                </a:lnTo>
                <a:lnTo>
                  <a:pt x="1857566" y="5486"/>
                </a:lnTo>
                <a:cubicBezTo>
                  <a:pt x="1734531" y="30662"/>
                  <a:pt x="1641980" y="139523"/>
                  <a:pt x="1641980" y="270000"/>
                </a:cubicBezTo>
                <a:cubicBezTo>
                  <a:pt x="1641980" y="400477"/>
                  <a:pt x="1734531" y="509338"/>
                  <a:pt x="1857566" y="534515"/>
                </a:cubicBezTo>
                <a:lnTo>
                  <a:pt x="1900989" y="538892"/>
                </a:lnTo>
                <a:lnTo>
                  <a:pt x="1889998" y="540000"/>
                </a:lnTo>
                <a:lnTo>
                  <a:pt x="270000" y="540000"/>
                </a:lnTo>
                <a:cubicBezTo>
                  <a:pt x="120883" y="540000"/>
                  <a:pt x="0" y="419117"/>
                  <a:pt x="0" y="270000"/>
                </a:cubicBezTo>
                <a:cubicBezTo>
                  <a:pt x="0" y="120883"/>
                  <a:pt x="120883" y="0"/>
                  <a:pt x="270000" y="0"/>
                </a:cubicBezTo>
                <a:close/>
              </a:path>
            </a:pathLst>
          </a:custGeom>
          <a:solidFill>
            <a:schemeClr val="accent1">
              <a:lumMod val="20000"/>
              <a:lumOff val="80000"/>
            </a:schemeClr>
          </a:solidFill>
          <a:ln>
            <a:solidFill>
              <a:schemeClr val="accent5">
                <a:lumMod val="50000"/>
              </a:schemeClr>
            </a:solidFill>
          </a:ln>
        </p:spPr>
        <p:style>
          <a:lnRef idx="2">
            <a:schemeClr val="accent6"/>
          </a:lnRef>
          <a:fillRef idx="1">
            <a:schemeClr val="lt1"/>
          </a:fillRef>
          <a:effectRef idx="0">
            <a:schemeClr val="accent6"/>
          </a:effectRef>
          <a:fontRef idx="minor">
            <a:schemeClr val="dk1"/>
          </a:fontRef>
        </p:style>
        <p:txBody>
          <a:bodyPr wrap="square" rtlCol="0" anchor="ctr">
            <a:noAutofit/>
          </a:bodyPr>
          <a:lstStyle/>
          <a:p>
            <a:r>
              <a:rPr lang="en-US" dirty="0">
                <a:solidFill>
                  <a:schemeClr val="tx2">
                    <a:lumMod val="50000"/>
                  </a:schemeClr>
                </a:solidFill>
              </a:rPr>
              <a:t>   PRAINSA</a:t>
            </a:r>
          </a:p>
        </p:txBody>
      </p:sp>
      <p:sp>
        <p:nvSpPr>
          <p:cNvPr id="38" name="Freeform: Shape 37">
            <a:extLst>
              <a:ext uri="{FF2B5EF4-FFF2-40B4-BE49-F238E27FC236}">
                <a16:creationId xmlns:a16="http://schemas.microsoft.com/office/drawing/2014/main" id="{FE39C0A5-501A-FAC5-42F0-EA99804DB4A0}"/>
              </a:ext>
            </a:extLst>
          </p:cNvPr>
          <p:cNvSpPr/>
          <p:nvPr/>
        </p:nvSpPr>
        <p:spPr>
          <a:xfrm>
            <a:off x="4258088" y="1108121"/>
            <a:ext cx="1736702" cy="540000"/>
          </a:xfrm>
          <a:custGeom>
            <a:avLst/>
            <a:gdLst>
              <a:gd name="connsiteX0" fmla="*/ 270000 w 1736702"/>
              <a:gd name="connsiteY0" fmla="*/ 0 h 540000"/>
              <a:gd name="connsiteX1" fmla="*/ 1736702 w 1736702"/>
              <a:gd name="connsiteY1" fmla="*/ 0 h 540000"/>
              <a:gd name="connsiteX2" fmla="*/ 1466702 w 1736702"/>
              <a:gd name="connsiteY2" fmla="*/ 270000 h 540000"/>
              <a:gd name="connsiteX3" fmla="*/ 1736702 w 1736702"/>
              <a:gd name="connsiteY3" fmla="*/ 540000 h 540000"/>
              <a:gd name="connsiteX4" fmla="*/ 270000 w 1736702"/>
              <a:gd name="connsiteY4" fmla="*/ 540000 h 540000"/>
              <a:gd name="connsiteX5" fmla="*/ 0 w 1736702"/>
              <a:gd name="connsiteY5" fmla="*/ 270000 h 540000"/>
              <a:gd name="connsiteX6" fmla="*/ 270000 w 1736702"/>
              <a:gd name="connsiteY6"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6702" h="540000">
                <a:moveTo>
                  <a:pt x="270000" y="0"/>
                </a:moveTo>
                <a:lnTo>
                  <a:pt x="1736702" y="0"/>
                </a:lnTo>
                <a:cubicBezTo>
                  <a:pt x="1587585" y="0"/>
                  <a:pt x="1466702" y="120883"/>
                  <a:pt x="1466702" y="270000"/>
                </a:cubicBezTo>
                <a:cubicBezTo>
                  <a:pt x="1466702" y="419117"/>
                  <a:pt x="1587585" y="540000"/>
                  <a:pt x="1736702" y="540000"/>
                </a:cubicBezTo>
                <a:lnTo>
                  <a:pt x="270000" y="540000"/>
                </a:lnTo>
                <a:cubicBezTo>
                  <a:pt x="120883" y="540000"/>
                  <a:pt x="0" y="419117"/>
                  <a:pt x="0" y="270000"/>
                </a:cubicBezTo>
                <a:cubicBezTo>
                  <a:pt x="0" y="120883"/>
                  <a:pt x="120883" y="0"/>
                  <a:pt x="270000" y="0"/>
                </a:cubicBezTo>
                <a:close/>
              </a:path>
            </a:pathLst>
          </a:custGeom>
          <a:solidFill>
            <a:schemeClr val="accent1">
              <a:lumMod val="60000"/>
              <a:lumOff val="40000"/>
            </a:schemeClr>
          </a:solidFill>
          <a:ln>
            <a:solidFill>
              <a:schemeClr val="accent5">
                <a:lumMod val="50000"/>
              </a:schemeClr>
            </a:solidFill>
          </a:ln>
        </p:spPr>
        <p:style>
          <a:lnRef idx="2">
            <a:schemeClr val="accent6"/>
          </a:lnRef>
          <a:fillRef idx="1">
            <a:schemeClr val="lt1"/>
          </a:fillRef>
          <a:effectRef idx="0">
            <a:schemeClr val="accent6"/>
          </a:effectRef>
          <a:fontRef idx="minor">
            <a:schemeClr val="dk1"/>
          </a:fontRef>
        </p:style>
        <p:txBody>
          <a:bodyPr wrap="square" rtlCol="0" anchor="ctr">
            <a:noAutofit/>
          </a:bodyPr>
          <a:lstStyle/>
          <a:p>
            <a:r>
              <a:rPr lang="en-US" dirty="0">
                <a:solidFill>
                  <a:schemeClr val="tx2"/>
                </a:solidFill>
              </a:rPr>
              <a:t>   SECURITY</a:t>
            </a:r>
          </a:p>
        </p:txBody>
      </p:sp>
      <p:sp>
        <p:nvSpPr>
          <p:cNvPr id="40" name="Freeform: Shape 39">
            <a:extLst>
              <a:ext uri="{FF2B5EF4-FFF2-40B4-BE49-F238E27FC236}">
                <a16:creationId xmlns:a16="http://schemas.microsoft.com/office/drawing/2014/main" id="{D46E2D8C-7825-4E4D-F307-769C5359D25E}"/>
              </a:ext>
            </a:extLst>
          </p:cNvPr>
          <p:cNvSpPr/>
          <p:nvPr/>
        </p:nvSpPr>
        <p:spPr>
          <a:xfrm>
            <a:off x="8053162" y="1108121"/>
            <a:ext cx="1732467" cy="540000"/>
          </a:xfrm>
          <a:custGeom>
            <a:avLst/>
            <a:gdLst>
              <a:gd name="connsiteX0" fmla="*/ 270000 w 1732467"/>
              <a:gd name="connsiteY0" fmla="*/ 0 h 540000"/>
              <a:gd name="connsiteX1" fmla="*/ 1732467 w 1732467"/>
              <a:gd name="connsiteY1" fmla="*/ 0 h 540000"/>
              <a:gd name="connsiteX2" fmla="*/ 1462467 w 1732467"/>
              <a:gd name="connsiteY2" fmla="*/ 270000 h 540000"/>
              <a:gd name="connsiteX3" fmla="*/ 1732467 w 1732467"/>
              <a:gd name="connsiteY3" fmla="*/ 540000 h 540000"/>
              <a:gd name="connsiteX4" fmla="*/ 270000 w 1732467"/>
              <a:gd name="connsiteY4" fmla="*/ 540000 h 540000"/>
              <a:gd name="connsiteX5" fmla="*/ 0 w 1732467"/>
              <a:gd name="connsiteY5" fmla="*/ 270000 h 540000"/>
              <a:gd name="connsiteX6" fmla="*/ 270000 w 1732467"/>
              <a:gd name="connsiteY6"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2467" h="540000">
                <a:moveTo>
                  <a:pt x="270000" y="0"/>
                </a:moveTo>
                <a:lnTo>
                  <a:pt x="1732467" y="0"/>
                </a:lnTo>
                <a:cubicBezTo>
                  <a:pt x="1583350" y="0"/>
                  <a:pt x="1462467" y="120883"/>
                  <a:pt x="1462467" y="270000"/>
                </a:cubicBezTo>
                <a:cubicBezTo>
                  <a:pt x="1462467" y="419117"/>
                  <a:pt x="1583350" y="540000"/>
                  <a:pt x="1732467" y="540000"/>
                </a:cubicBezTo>
                <a:lnTo>
                  <a:pt x="270000" y="540000"/>
                </a:lnTo>
                <a:cubicBezTo>
                  <a:pt x="120883" y="540000"/>
                  <a:pt x="0" y="419117"/>
                  <a:pt x="0" y="270000"/>
                </a:cubicBezTo>
                <a:cubicBezTo>
                  <a:pt x="0" y="120883"/>
                  <a:pt x="120883" y="0"/>
                  <a:pt x="270000" y="0"/>
                </a:cubicBezTo>
                <a:close/>
              </a:path>
            </a:pathLst>
          </a:custGeom>
          <a:solidFill>
            <a:schemeClr val="accent1">
              <a:lumMod val="75000"/>
            </a:schemeClr>
          </a:solidFill>
          <a:ln>
            <a:solidFill>
              <a:schemeClr val="accent5">
                <a:lumMod val="50000"/>
              </a:schemeClr>
            </a:solidFill>
          </a:ln>
        </p:spPr>
        <p:style>
          <a:lnRef idx="2">
            <a:schemeClr val="accent6"/>
          </a:lnRef>
          <a:fillRef idx="1">
            <a:schemeClr val="lt1"/>
          </a:fillRef>
          <a:effectRef idx="0">
            <a:schemeClr val="accent6"/>
          </a:effectRef>
          <a:fontRef idx="minor">
            <a:schemeClr val="dk1"/>
          </a:fontRef>
        </p:style>
        <p:txBody>
          <a:bodyPr wrap="square" rtlCol="0" anchor="ctr">
            <a:noAutofit/>
          </a:bodyPr>
          <a:lstStyle/>
          <a:p>
            <a:r>
              <a:rPr lang="en-US" dirty="0">
                <a:solidFill>
                  <a:schemeClr val="bg1">
                    <a:lumMod val="95000"/>
                  </a:schemeClr>
                </a:solidFill>
              </a:rPr>
              <a:t>    HAMCO</a:t>
            </a:r>
          </a:p>
        </p:txBody>
      </p:sp>
      <p:sp>
        <p:nvSpPr>
          <p:cNvPr id="46" name="Rectangle: Rounded Corners 45">
            <a:extLst>
              <a:ext uri="{FF2B5EF4-FFF2-40B4-BE49-F238E27FC236}">
                <a16:creationId xmlns:a16="http://schemas.microsoft.com/office/drawing/2014/main" id="{093237BA-3AFF-DBA8-3D77-C97D700FFC77}"/>
              </a:ext>
            </a:extLst>
          </p:cNvPr>
          <p:cNvSpPr/>
          <p:nvPr/>
        </p:nvSpPr>
        <p:spPr>
          <a:xfrm>
            <a:off x="9855047" y="2091291"/>
            <a:ext cx="1875600"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1031 EGD (PRADO)</a:t>
            </a:r>
          </a:p>
        </p:txBody>
      </p:sp>
      <p:sp>
        <p:nvSpPr>
          <p:cNvPr id="47" name="Rectangle: Rounded Corners 46">
            <a:extLst>
              <a:ext uri="{FF2B5EF4-FFF2-40B4-BE49-F238E27FC236}">
                <a16:creationId xmlns:a16="http://schemas.microsoft.com/office/drawing/2014/main" id="{8BC98989-F34E-E5E6-E836-2154E2EA368C}"/>
              </a:ext>
            </a:extLst>
          </p:cNvPr>
          <p:cNvSpPr/>
          <p:nvPr/>
        </p:nvSpPr>
        <p:spPr>
          <a:xfrm>
            <a:off x="9855047" y="2649389"/>
            <a:ext cx="1875600"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2762 XBD (TOYOTA)</a:t>
            </a:r>
          </a:p>
        </p:txBody>
      </p:sp>
      <p:sp>
        <p:nvSpPr>
          <p:cNvPr id="48" name="Rectangle: Rounded Corners 47">
            <a:extLst>
              <a:ext uri="{FF2B5EF4-FFF2-40B4-BE49-F238E27FC236}">
                <a16:creationId xmlns:a16="http://schemas.microsoft.com/office/drawing/2014/main" id="{E90540F4-3B59-E430-F320-3BCB65850DD4}"/>
              </a:ext>
            </a:extLst>
          </p:cNvPr>
          <p:cNvSpPr/>
          <p:nvPr/>
        </p:nvSpPr>
        <p:spPr>
          <a:xfrm>
            <a:off x="9855047" y="3276066"/>
            <a:ext cx="1875600"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8712 SZD (TOYOTA)</a:t>
            </a:r>
          </a:p>
        </p:txBody>
      </p:sp>
      <p:sp>
        <p:nvSpPr>
          <p:cNvPr id="49" name="Rectangle: Rounded Corners 48">
            <a:extLst>
              <a:ext uri="{FF2B5EF4-FFF2-40B4-BE49-F238E27FC236}">
                <a16:creationId xmlns:a16="http://schemas.microsoft.com/office/drawing/2014/main" id="{80A4550D-071E-A1B1-6A64-20372E45051E}"/>
              </a:ext>
            </a:extLst>
          </p:cNvPr>
          <p:cNvSpPr/>
          <p:nvPr/>
        </p:nvSpPr>
        <p:spPr>
          <a:xfrm>
            <a:off x="9855047" y="4017043"/>
            <a:ext cx="1875600"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6913 ZXB (TOYOTA)</a:t>
            </a:r>
          </a:p>
        </p:txBody>
      </p:sp>
      <p:sp>
        <p:nvSpPr>
          <p:cNvPr id="50" name="Rectangle: Rounded Corners 49">
            <a:extLst>
              <a:ext uri="{FF2B5EF4-FFF2-40B4-BE49-F238E27FC236}">
                <a16:creationId xmlns:a16="http://schemas.microsoft.com/office/drawing/2014/main" id="{33AAE499-200B-B8D9-F282-C60F8CF4841F}"/>
              </a:ext>
            </a:extLst>
          </p:cNvPr>
          <p:cNvSpPr/>
          <p:nvPr/>
        </p:nvSpPr>
        <p:spPr>
          <a:xfrm>
            <a:off x="9855047" y="4712300"/>
            <a:ext cx="1875600"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5722 SBJ (NISSAN)</a:t>
            </a:r>
          </a:p>
        </p:txBody>
      </p:sp>
      <p:sp>
        <p:nvSpPr>
          <p:cNvPr id="51" name="Rectangle: Rounded Corners 50">
            <a:extLst>
              <a:ext uri="{FF2B5EF4-FFF2-40B4-BE49-F238E27FC236}">
                <a16:creationId xmlns:a16="http://schemas.microsoft.com/office/drawing/2014/main" id="{BC9F989A-8FC2-FB76-5A49-FCA51EAF9C4C}"/>
              </a:ext>
            </a:extLst>
          </p:cNvPr>
          <p:cNvSpPr/>
          <p:nvPr/>
        </p:nvSpPr>
        <p:spPr>
          <a:xfrm>
            <a:off x="9855047" y="5384697"/>
            <a:ext cx="1875600"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6472 HKA (NISSAN)</a:t>
            </a:r>
          </a:p>
        </p:txBody>
      </p:sp>
      <p:sp>
        <p:nvSpPr>
          <p:cNvPr id="52" name="Rectangle: Rounded Corners 51">
            <a:extLst>
              <a:ext uri="{FF2B5EF4-FFF2-40B4-BE49-F238E27FC236}">
                <a16:creationId xmlns:a16="http://schemas.microsoft.com/office/drawing/2014/main" id="{C5EAE8F5-1D3B-9CC0-C815-FE15833301A3}"/>
              </a:ext>
            </a:extLst>
          </p:cNvPr>
          <p:cNvSpPr/>
          <p:nvPr/>
        </p:nvSpPr>
        <p:spPr>
          <a:xfrm>
            <a:off x="9855047" y="6057095"/>
            <a:ext cx="1875600"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2735 VZD (KIA)</a:t>
            </a:r>
          </a:p>
        </p:txBody>
      </p:sp>
      <p:sp>
        <p:nvSpPr>
          <p:cNvPr id="53" name="Rectangle: Rounded Corners 52">
            <a:extLst>
              <a:ext uri="{FF2B5EF4-FFF2-40B4-BE49-F238E27FC236}">
                <a16:creationId xmlns:a16="http://schemas.microsoft.com/office/drawing/2014/main" id="{DC85BC13-67F6-1AE0-0667-58BEE859A91F}"/>
              </a:ext>
            </a:extLst>
          </p:cNvPr>
          <p:cNvSpPr/>
          <p:nvPr/>
        </p:nvSpPr>
        <p:spPr>
          <a:xfrm>
            <a:off x="4258088" y="2091291"/>
            <a:ext cx="1736703"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6022 ESB (ISUZU)</a:t>
            </a:r>
          </a:p>
        </p:txBody>
      </p:sp>
      <p:sp>
        <p:nvSpPr>
          <p:cNvPr id="55" name="Rectangle: Rounded Corners 54">
            <a:extLst>
              <a:ext uri="{FF2B5EF4-FFF2-40B4-BE49-F238E27FC236}">
                <a16:creationId xmlns:a16="http://schemas.microsoft.com/office/drawing/2014/main" id="{4BACCFDA-F272-5256-1B5E-2E501061250D}"/>
              </a:ext>
            </a:extLst>
          </p:cNvPr>
          <p:cNvSpPr/>
          <p:nvPr/>
        </p:nvSpPr>
        <p:spPr>
          <a:xfrm>
            <a:off x="4258087" y="2637959"/>
            <a:ext cx="1736703"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8288 BRD (HONDA)</a:t>
            </a:r>
          </a:p>
        </p:txBody>
      </p:sp>
      <p:sp>
        <p:nvSpPr>
          <p:cNvPr id="56" name="Rectangle: Rounded Corners 55">
            <a:extLst>
              <a:ext uri="{FF2B5EF4-FFF2-40B4-BE49-F238E27FC236}">
                <a16:creationId xmlns:a16="http://schemas.microsoft.com/office/drawing/2014/main" id="{C3E9BD7D-1299-B484-BF3F-FB57BFD8D905}"/>
              </a:ext>
            </a:extLst>
          </p:cNvPr>
          <p:cNvSpPr/>
          <p:nvPr/>
        </p:nvSpPr>
        <p:spPr>
          <a:xfrm>
            <a:off x="8048923" y="2091291"/>
            <a:ext cx="1736703"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300" dirty="0"/>
              <a:t>7383 KSB MITSUBISI</a:t>
            </a:r>
          </a:p>
        </p:txBody>
      </p:sp>
      <p:sp>
        <p:nvSpPr>
          <p:cNvPr id="57" name="Rectangle: Rounded Corners 56">
            <a:extLst>
              <a:ext uri="{FF2B5EF4-FFF2-40B4-BE49-F238E27FC236}">
                <a16:creationId xmlns:a16="http://schemas.microsoft.com/office/drawing/2014/main" id="{7B724E02-F0C3-A6DA-399B-02F703DC68BB}"/>
              </a:ext>
            </a:extLst>
          </p:cNvPr>
          <p:cNvSpPr/>
          <p:nvPr/>
        </p:nvSpPr>
        <p:spPr>
          <a:xfrm>
            <a:off x="8048924" y="2649389"/>
            <a:ext cx="1736702"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4637 ZXB (ISUZI)</a:t>
            </a:r>
          </a:p>
        </p:txBody>
      </p:sp>
      <p:sp>
        <p:nvSpPr>
          <p:cNvPr id="58" name="Rectangle: Rounded Corners 57">
            <a:extLst>
              <a:ext uri="{FF2B5EF4-FFF2-40B4-BE49-F238E27FC236}">
                <a16:creationId xmlns:a16="http://schemas.microsoft.com/office/drawing/2014/main" id="{BEAC1A55-6F8F-CDC1-6F55-2FEF7FFA85DF}"/>
              </a:ext>
            </a:extLst>
          </p:cNvPr>
          <p:cNvSpPr/>
          <p:nvPr/>
        </p:nvSpPr>
        <p:spPr>
          <a:xfrm>
            <a:off x="8048921" y="3290626"/>
            <a:ext cx="1736704"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8978 VHA (ASHOK)</a:t>
            </a:r>
          </a:p>
        </p:txBody>
      </p:sp>
      <p:sp>
        <p:nvSpPr>
          <p:cNvPr id="59" name="Rectangle: Rounded Corners 58">
            <a:extLst>
              <a:ext uri="{FF2B5EF4-FFF2-40B4-BE49-F238E27FC236}">
                <a16:creationId xmlns:a16="http://schemas.microsoft.com/office/drawing/2014/main" id="{E6186788-60A7-F4ED-2F95-01365DC1A198}"/>
              </a:ext>
            </a:extLst>
          </p:cNvPr>
          <p:cNvSpPr/>
          <p:nvPr/>
        </p:nvSpPr>
        <p:spPr>
          <a:xfrm>
            <a:off x="8048921" y="4017043"/>
            <a:ext cx="1736705"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4652 VBB (NISSAN)</a:t>
            </a:r>
          </a:p>
        </p:txBody>
      </p:sp>
      <p:sp>
        <p:nvSpPr>
          <p:cNvPr id="60" name="Rectangle: Rounded Corners 59">
            <a:extLst>
              <a:ext uri="{FF2B5EF4-FFF2-40B4-BE49-F238E27FC236}">
                <a16:creationId xmlns:a16="http://schemas.microsoft.com/office/drawing/2014/main" id="{92DB2C66-AC45-9B01-44EB-A33AE2CCEAF1}"/>
              </a:ext>
            </a:extLst>
          </p:cNvPr>
          <p:cNvSpPr/>
          <p:nvPr/>
        </p:nvSpPr>
        <p:spPr>
          <a:xfrm>
            <a:off x="6197212" y="2091291"/>
            <a:ext cx="1782287"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300" dirty="0"/>
              <a:t>3821 GKA (HYUNDAI)</a:t>
            </a:r>
          </a:p>
        </p:txBody>
      </p:sp>
      <p:sp>
        <p:nvSpPr>
          <p:cNvPr id="61" name="Rectangle: Rounded Corners 60">
            <a:extLst>
              <a:ext uri="{FF2B5EF4-FFF2-40B4-BE49-F238E27FC236}">
                <a16:creationId xmlns:a16="http://schemas.microsoft.com/office/drawing/2014/main" id="{05943CE8-E919-DCB8-4E50-712D1BC67601}"/>
              </a:ext>
            </a:extLst>
          </p:cNvPr>
          <p:cNvSpPr/>
          <p:nvPr/>
        </p:nvSpPr>
        <p:spPr>
          <a:xfrm>
            <a:off x="6242797" y="2649389"/>
            <a:ext cx="1736702"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3217 TRB (NISSAN)</a:t>
            </a:r>
          </a:p>
        </p:txBody>
      </p:sp>
      <p:sp>
        <p:nvSpPr>
          <p:cNvPr id="62" name="Rectangle: Rounded Corners 61">
            <a:extLst>
              <a:ext uri="{FF2B5EF4-FFF2-40B4-BE49-F238E27FC236}">
                <a16:creationId xmlns:a16="http://schemas.microsoft.com/office/drawing/2014/main" id="{DBB4F2A2-CB6D-4D03-0970-8D79EACCADBA}"/>
              </a:ext>
            </a:extLst>
          </p:cNvPr>
          <p:cNvSpPr/>
          <p:nvPr/>
        </p:nvSpPr>
        <p:spPr>
          <a:xfrm>
            <a:off x="6242794" y="3290626"/>
            <a:ext cx="1736704"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4022 HBB (ISUZU)</a:t>
            </a:r>
          </a:p>
        </p:txBody>
      </p:sp>
      <p:sp>
        <p:nvSpPr>
          <p:cNvPr id="63" name="Rectangle: Rounded Corners 62">
            <a:extLst>
              <a:ext uri="{FF2B5EF4-FFF2-40B4-BE49-F238E27FC236}">
                <a16:creationId xmlns:a16="http://schemas.microsoft.com/office/drawing/2014/main" id="{73930165-1882-C904-7843-3D7B9CB41A91}"/>
              </a:ext>
            </a:extLst>
          </p:cNvPr>
          <p:cNvSpPr/>
          <p:nvPr/>
        </p:nvSpPr>
        <p:spPr>
          <a:xfrm>
            <a:off x="2451960" y="2091291"/>
            <a:ext cx="1736703"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5266 ZRD (FORD)</a:t>
            </a:r>
          </a:p>
        </p:txBody>
      </p:sp>
      <p:sp>
        <p:nvSpPr>
          <p:cNvPr id="64" name="Rectangle: Rounded Corners 63">
            <a:extLst>
              <a:ext uri="{FF2B5EF4-FFF2-40B4-BE49-F238E27FC236}">
                <a16:creationId xmlns:a16="http://schemas.microsoft.com/office/drawing/2014/main" id="{6CDF44BA-94B7-E7FF-5CB5-4033749D74BC}"/>
              </a:ext>
            </a:extLst>
          </p:cNvPr>
          <p:cNvSpPr/>
          <p:nvPr/>
        </p:nvSpPr>
        <p:spPr>
          <a:xfrm>
            <a:off x="2451959" y="2637959"/>
            <a:ext cx="1736703"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5894 BDR (NISSAN)</a:t>
            </a:r>
          </a:p>
        </p:txBody>
      </p:sp>
      <p:sp>
        <p:nvSpPr>
          <p:cNvPr id="65" name="Rectangle: Rounded Corners 64">
            <a:extLst>
              <a:ext uri="{FF2B5EF4-FFF2-40B4-BE49-F238E27FC236}">
                <a16:creationId xmlns:a16="http://schemas.microsoft.com/office/drawing/2014/main" id="{7F3AC43B-5BE9-6641-F191-220A22C76796}"/>
              </a:ext>
            </a:extLst>
          </p:cNvPr>
          <p:cNvSpPr/>
          <p:nvPr/>
        </p:nvSpPr>
        <p:spPr>
          <a:xfrm>
            <a:off x="461353" y="2091291"/>
            <a:ext cx="1736703" cy="360000"/>
          </a:xfrm>
          <a:prstGeom prst="roundRect">
            <a:avLst>
              <a:gd name="adj" fmla="val 50000"/>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400" dirty="0"/>
              <a:t>5266 ZRD (FORD)</a:t>
            </a:r>
          </a:p>
        </p:txBody>
      </p:sp>
      <p:pic>
        <p:nvPicPr>
          <p:cNvPr id="15" name="Picture 14">
            <a:extLst>
              <a:ext uri="{FF2B5EF4-FFF2-40B4-BE49-F238E27FC236}">
                <a16:creationId xmlns:a16="http://schemas.microsoft.com/office/drawing/2014/main" id="{054C27E3-F49B-C4EB-A1D0-80C28FDF0D4B}"/>
              </a:ext>
            </a:extLst>
          </p:cNvPr>
          <p:cNvPicPr>
            <a:picLocks/>
          </p:cNvPicPr>
          <p:nvPr/>
        </p:nvPicPr>
        <p:blipFill rotWithShape="1">
          <a:blip r:embed="rId20">
            <a:extLst>
              <a:ext uri="{28A0092B-C50C-407E-A947-70E740481C1C}">
                <a14:useLocalDpi xmlns:a14="http://schemas.microsoft.com/office/drawing/2010/main" val="0"/>
              </a:ext>
            </a:extLst>
          </a:blip>
          <a:srcRect t="31278" b="21875"/>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67" name="Picture 66">
            <a:extLst>
              <a:ext uri="{FF2B5EF4-FFF2-40B4-BE49-F238E27FC236}">
                <a16:creationId xmlns:a16="http://schemas.microsoft.com/office/drawing/2014/main" id="{2DD18BE9-9F74-B7C1-01D1-5198849318B1}"/>
              </a:ext>
            </a:extLst>
          </p:cNvPr>
          <p:cNvPicPr>
            <a:picLocks/>
          </p:cNvPicPr>
          <p:nvPr/>
        </p:nvPicPr>
        <p:blipFill>
          <a:blip r:embed="rId19">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69" name="Picture 68">
            <a:extLst>
              <a:ext uri="{FF2B5EF4-FFF2-40B4-BE49-F238E27FC236}">
                <a16:creationId xmlns:a16="http://schemas.microsoft.com/office/drawing/2014/main" id="{0F7371D5-20E2-4BE6-496C-D95C09E11611}"/>
              </a:ext>
            </a:extLst>
          </p:cNvPr>
          <p:cNvPicPr>
            <a:picLocks/>
          </p:cNvPicPr>
          <p:nvPr/>
        </p:nvPicPr>
        <p:blipFill>
          <a:blip r:embed="rId18">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71" name="Picture 70">
            <a:extLst>
              <a:ext uri="{FF2B5EF4-FFF2-40B4-BE49-F238E27FC236}">
                <a16:creationId xmlns:a16="http://schemas.microsoft.com/office/drawing/2014/main" id="{5E355C60-8120-0A91-7509-6181CDEE1E67}"/>
              </a:ext>
            </a:extLst>
          </p:cNvPr>
          <p:cNvPicPr>
            <a:picLocks/>
          </p:cNvPicPr>
          <p:nvPr/>
        </p:nvPicPr>
        <p:blipFill>
          <a:blip r:embed="rId17">
            <a:extLst>
              <a:ext uri="{28A0092B-C50C-407E-A947-70E740481C1C}">
                <a14:useLocalDpi xmlns:a14="http://schemas.microsoft.com/office/drawing/2010/main" val="0"/>
              </a:ext>
            </a:extLst>
          </a:blip>
          <a:src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73" name="Picture 72">
            <a:extLst>
              <a:ext uri="{FF2B5EF4-FFF2-40B4-BE49-F238E27FC236}">
                <a16:creationId xmlns:a16="http://schemas.microsoft.com/office/drawing/2014/main" id="{C11C7A0E-544A-2F4A-67F2-51545FD7A466}"/>
              </a:ext>
            </a:extLst>
          </p:cNvPr>
          <p:cNvPicPr>
            <a:picLocks/>
          </p:cNvPicPr>
          <p:nvPr/>
        </p:nvPicPr>
        <p:blipFill>
          <a:blip r:embed="rId16">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75" name="Picture 74">
            <a:extLst>
              <a:ext uri="{FF2B5EF4-FFF2-40B4-BE49-F238E27FC236}">
                <a16:creationId xmlns:a16="http://schemas.microsoft.com/office/drawing/2014/main" id="{ABD6F15E-39F8-D581-315F-7F2003DB3C98}"/>
              </a:ext>
            </a:extLst>
          </p:cNvPr>
          <p:cNvPicPr>
            <a:picLocks/>
          </p:cNvPicPr>
          <p:nvPr/>
        </p:nvPicPr>
        <p:blipFill>
          <a:blip r:embed="rId15">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77" name="Picture 76">
            <a:extLst>
              <a:ext uri="{FF2B5EF4-FFF2-40B4-BE49-F238E27FC236}">
                <a16:creationId xmlns:a16="http://schemas.microsoft.com/office/drawing/2014/main" id="{994FA6BD-E6AA-3EDA-5F48-3BF05C398150}"/>
              </a:ext>
            </a:extLst>
          </p:cNvPr>
          <p:cNvPicPr>
            <a:picLocks/>
          </p:cNvPicPr>
          <p:nvPr/>
        </p:nvPicPr>
        <p:blipFill>
          <a:blip r:embed="rId14">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79" name="Picture 78">
            <a:extLst>
              <a:ext uri="{FF2B5EF4-FFF2-40B4-BE49-F238E27FC236}">
                <a16:creationId xmlns:a16="http://schemas.microsoft.com/office/drawing/2014/main" id="{DC78CDE3-B69F-8105-17DB-A20D8AF52CE5}"/>
              </a:ext>
            </a:extLst>
          </p:cNvPr>
          <p:cNvPicPr>
            <a:picLocks/>
          </p:cNvPicPr>
          <p:nvPr/>
        </p:nvPicPr>
        <p:blipFill>
          <a:blip r:embed="rId13">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81" name="Picture 80">
            <a:extLst>
              <a:ext uri="{FF2B5EF4-FFF2-40B4-BE49-F238E27FC236}">
                <a16:creationId xmlns:a16="http://schemas.microsoft.com/office/drawing/2014/main" id="{035C0ED0-1E84-A827-E754-BD15E494975C}"/>
              </a:ext>
            </a:extLst>
          </p:cNvPr>
          <p:cNvPicPr>
            <a:picLocks/>
          </p:cNvPicPr>
          <p:nvPr/>
        </p:nvPicPr>
        <p:blipFill>
          <a:blip r:embed="rId12">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85" name="Picture 84">
            <a:extLst>
              <a:ext uri="{FF2B5EF4-FFF2-40B4-BE49-F238E27FC236}">
                <a16:creationId xmlns:a16="http://schemas.microsoft.com/office/drawing/2014/main" id="{166CC76B-99D2-2E53-0D7F-A8137D6B72FD}"/>
              </a:ext>
            </a:extLst>
          </p:cNvPr>
          <p:cNvPicPr>
            <a:picLocks/>
          </p:cNvPicPr>
          <p:nvPr/>
        </p:nvPicPr>
        <p:blipFill>
          <a:blip r:embed="rId11">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87" name="Picture 86">
            <a:extLst>
              <a:ext uri="{FF2B5EF4-FFF2-40B4-BE49-F238E27FC236}">
                <a16:creationId xmlns:a16="http://schemas.microsoft.com/office/drawing/2014/main" id="{3A37AFED-4717-4CC4-6D6C-69B9744D23F2}"/>
              </a:ext>
            </a:extLst>
          </p:cNvPr>
          <p:cNvPicPr>
            <a:picLocks/>
          </p:cNvPicPr>
          <p:nvPr/>
        </p:nvPicPr>
        <p:blipFill>
          <a:blip r:embed="rId10">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89" name="Picture 88">
            <a:extLst>
              <a:ext uri="{FF2B5EF4-FFF2-40B4-BE49-F238E27FC236}">
                <a16:creationId xmlns:a16="http://schemas.microsoft.com/office/drawing/2014/main" id="{DB92B86C-609F-3A44-6D43-DD1DBF9F406C}"/>
              </a:ext>
            </a:extLst>
          </p:cNvPr>
          <p:cNvPicPr>
            <a:picLocks/>
          </p:cNvPicPr>
          <p:nvPr/>
        </p:nvPicPr>
        <p:blipFill>
          <a:blip r:embed="rId9">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91" name="Picture 90">
            <a:extLst>
              <a:ext uri="{FF2B5EF4-FFF2-40B4-BE49-F238E27FC236}">
                <a16:creationId xmlns:a16="http://schemas.microsoft.com/office/drawing/2014/main" id="{876F8935-AA0B-59F9-A227-CFCBC8B35C79}"/>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93" name="Picture 92">
            <a:extLst>
              <a:ext uri="{FF2B5EF4-FFF2-40B4-BE49-F238E27FC236}">
                <a16:creationId xmlns:a16="http://schemas.microsoft.com/office/drawing/2014/main" id="{2FCFD9B9-C137-F792-33E7-8E9CB8E7515E}"/>
              </a:ext>
            </a:extLst>
          </p:cNvPr>
          <p:cNvPicPr>
            <a:picLocks/>
          </p:cNvPicPr>
          <p:nvPr/>
        </p:nvPicPr>
        <p:blipFill>
          <a:blip r:embed="rId21">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95" name="Picture 94">
            <a:extLst>
              <a:ext uri="{FF2B5EF4-FFF2-40B4-BE49-F238E27FC236}">
                <a16:creationId xmlns:a16="http://schemas.microsoft.com/office/drawing/2014/main" id="{BBED898C-FF43-C075-D2F0-8C06486A7260}"/>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97" name="Picture 96">
            <a:extLst>
              <a:ext uri="{FF2B5EF4-FFF2-40B4-BE49-F238E27FC236}">
                <a16:creationId xmlns:a16="http://schemas.microsoft.com/office/drawing/2014/main" id="{1FA3C65C-0AB6-9B46-697D-3661B36E5B5F}"/>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99" name="Picture 98">
            <a:extLst>
              <a:ext uri="{FF2B5EF4-FFF2-40B4-BE49-F238E27FC236}">
                <a16:creationId xmlns:a16="http://schemas.microsoft.com/office/drawing/2014/main" id="{68A6F810-9B39-9638-2B9D-348AC2B3B7DF}"/>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101" name="Picture 100">
            <a:extLst>
              <a:ext uri="{FF2B5EF4-FFF2-40B4-BE49-F238E27FC236}">
                <a16:creationId xmlns:a16="http://schemas.microsoft.com/office/drawing/2014/main" id="{69545CB0-7672-D81E-188D-085875F90065}"/>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103" name="Picture 102">
            <a:extLst>
              <a:ext uri="{FF2B5EF4-FFF2-40B4-BE49-F238E27FC236}">
                <a16:creationId xmlns:a16="http://schemas.microsoft.com/office/drawing/2014/main" id="{6655E37F-3FE7-46BD-0B37-4A43DFCB5C60}"/>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236579" y="3261439"/>
            <a:ext cx="2880000" cy="3420000"/>
          </a:xfrm>
          <a:prstGeom prst="rect">
            <a:avLst/>
          </a:prstGeom>
          <a:ln w="88900" cap="sq" cmpd="thickThin">
            <a:solidFill>
              <a:srgbClr val="000000"/>
            </a:solidFill>
            <a:prstDash val="solid"/>
            <a:miter lim="800000"/>
          </a:ln>
          <a:effectLst>
            <a:innerShdw blurRad="76200">
              <a:srgbClr val="000000"/>
            </a:innerShdw>
          </a:effectLst>
        </p:spPr>
      </p:pic>
      <p:pic>
        <p:nvPicPr>
          <p:cNvPr id="10" name="Picture 9">
            <a:extLst>
              <a:ext uri="{FF2B5EF4-FFF2-40B4-BE49-F238E27FC236}">
                <a16:creationId xmlns:a16="http://schemas.microsoft.com/office/drawing/2014/main" id="{D516DFA5-71A0-5D4F-0D42-6EB6F3017B96}"/>
              </a:ext>
            </a:extLst>
          </p:cNvPr>
          <p:cNvPicPr>
            <a:picLocks/>
          </p:cNvPicPr>
          <p:nvPr/>
        </p:nvPicPr>
        <p:blipFill rotWithShape="1">
          <a:blip r:embed="rId20">
            <a:extLst>
              <a:ext uri="{28A0092B-C50C-407E-A947-70E740481C1C}">
                <a14:useLocalDpi xmlns:a14="http://schemas.microsoft.com/office/drawing/2010/main" val="0"/>
              </a:ext>
            </a:extLst>
          </a:blip>
          <a:srcRect t="31278" b="21875"/>
          <a:stretch/>
        </p:blipFill>
        <p:spPr>
          <a:xfrm>
            <a:off x="4456236" y="3993092"/>
            <a:ext cx="900000" cy="900000"/>
          </a:xfrm>
          <a:prstGeom prst="rect">
            <a:avLst/>
          </a:prstGeom>
          <a:ln w="88900" cap="sq" cmpd="thickThin">
            <a:noFill/>
            <a:prstDash val="solid"/>
            <a:miter lim="800000"/>
          </a:ln>
          <a:effectLst>
            <a:innerShdw blurRad="76200">
              <a:srgbClr val="000000"/>
            </a:innerShdw>
          </a:effectLst>
        </p:spPr>
      </p:pic>
    </p:spTree>
    <p:extLst>
      <p:ext uri="{BB962C8B-B14F-4D97-AF65-F5344CB8AC3E}">
        <p14:creationId xmlns:p14="http://schemas.microsoft.com/office/powerpoint/2010/main" val="3406625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2000" fill="hold"/>
                                        <p:tgtEl>
                                          <p:spTgt spid="31"/>
                                        </p:tgtEl>
                                        <p:attrNameLst>
                                          <p:attrName>ppt_x</p:attrName>
                                        </p:attrNameLst>
                                      </p:cBhvr>
                                      <p:tavLst>
                                        <p:tav tm="0">
                                          <p:val>
                                            <p:strVal val="1+#ppt_w/2"/>
                                          </p:val>
                                        </p:tav>
                                        <p:tav tm="100000">
                                          <p:val>
                                            <p:strVal val="#ppt_x"/>
                                          </p:val>
                                        </p:tav>
                                      </p:tavLst>
                                    </p:anim>
                                    <p:anim calcmode="lin" valueType="num">
                                      <p:cBhvr additive="base">
                                        <p:cTn id="8" dur="2000" fill="hold"/>
                                        <p:tgtEl>
                                          <p:spTgt spid="31"/>
                                        </p:tgtEl>
                                        <p:attrNameLst>
                                          <p:attrName>ppt_y</p:attrName>
                                        </p:attrNameLst>
                                      </p:cBhvr>
                                      <p:tavLst>
                                        <p:tav tm="0">
                                          <p:val>
                                            <p:strVal val="#ppt_y"/>
                                          </p:val>
                                        </p:tav>
                                        <p:tav tm="100000">
                                          <p:val>
                                            <p:strVal val="#ppt_y"/>
                                          </p:val>
                                        </p:tav>
                                      </p:tavLst>
                                    </p:anim>
                                  </p:childTnLst>
                                </p:cTn>
                              </p:par>
                              <p:par>
                                <p:cTn id="9" presetID="26"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down)">
                                      <p:cBhvr>
                                        <p:cTn id="11" dur="580">
                                          <p:stCondLst>
                                            <p:cond delay="0"/>
                                          </p:stCondLst>
                                        </p:cTn>
                                        <p:tgtEl>
                                          <p:spTgt spid="65"/>
                                        </p:tgtEl>
                                      </p:cBhvr>
                                    </p:animEffect>
                                    <p:anim calcmode="lin" valueType="num">
                                      <p:cBhvr>
                                        <p:cTn id="12" dur="1822" tmFilter="0,0; 0.14,0.36; 0.43,0.73; 0.71,0.91; 1.0,1.0">
                                          <p:stCondLst>
                                            <p:cond delay="0"/>
                                          </p:stCondLst>
                                        </p:cTn>
                                        <p:tgtEl>
                                          <p:spTgt spid="65"/>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65"/>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65"/>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65"/>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65"/>
                                        </p:tgtEl>
                                        <p:attrNameLst>
                                          <p:attrName>ppt_y</p:attrName>
                                        </p:attrNameLst>
                                      </p:cBhvr>
                                      <p:tavLst>
                                        <p:tav tm="0" fmla="#ppt_y-sin(pi*$)/81">
                                          <p:val>
                                            <p:fltVal val="0"/>
                                          </p:val>
                                        </p:tav>
                                        <p:tav tm="100000">
                                          <p:val>
                                            <p:fltVal val="1"/>
                                          </p:val>
                                        </p:tav>
                                      </p:tavLst>
                                    </p:anim>
                                    <p:animScale>
                                      <p:cBhvr>
                                        <p:cTn id="17" dur="26">
                                          <p:stCondLst>
                                            <p:cond delay="650"/>
                                          </p:stCondLst>
                                        </p:cTn>
                                        <p:tgtEl>
                                          <p:spTgt spid="65"/>
                                        </p:tgtEl>
                                      </p:cBhvr>
                                      <p:to x="100000" y="60000"/>
                                    </p:animScale>
                                    <p:animScale>
                                      <p:cBhvr>
                                        <p:cTn id="18" dur="166" decel="50000">
                                          <p:stCondLst>
                                            <p:cond delay="676"/>
                                          </p:stCondLst>
                                        </p:cTn>
                                        <p:tgtEl>
                                          <p:spTgt spid="65"/>
                                        </p:tgtEl>
                                      </p:cBhvr>
                                      <p:to x="100000" y="100000"/>
                                    </p:animScale>
                                    <p:animScale>
                                      <p:cBhvr>
                                        <p:cTn id="19" dur="26">
                                          <p:stCondLst>
                                            <p:cond delay="1312"/>
                                          </p:stCondLst>
                                        </p:cTn>
                                        <p:tgtEl>
                                          <p:spTgt spid="65"/>
                                        </p:tgtEl>
                                      </p:cBhvr>
                                      <p:to x="100000" y="80000"/>
                                    </p:animScale>
                                    <p:animScale>
                                      <p:cBhvr>
                                        <p:cTn id="20" dur="166" decel="50000">
                                          <p:stCondLst>
                                            <p:cond delay="1338"/>
                                          </p:stCondLst>
                                        </p:cTn>
                                        <p:tgtEl>
                                          <p:spTgt spid="65"/>
                                        </p:tgtEl>
                                      </p:cBhvr>
                                      <p:to x="100000" y="100000"/>
                                    </p:animScale>
                                    <p:animScale>
                                      <p:cBhvr>
                                        <p:cTn id="21" dur="26">
                                          <p:stCondLst>
                                            <p:cond delay="1642"/>
                                          </p:stCondLst>
                                        </p:cTn>
                                        <p:tgtEl>
                                          <p:spTgt spid="65"/>
                                        </p:tgtEl>
                                      </p:cBhvr>
                                      <p:to x="100000" y="90000"/>
                                    </p:animScale>
                                    <p:animScale>
                                      <p:cBhvr>
                                        <p:cTn id="22" dur="166" decel="50000">
                                          <p:stCondLst>
                                            <p:cond delay="1668"/>
                                          </p:stCondLst>
                                        </p:cTn>
                                        <p:tgtEl>
                                          <p:spTgt spid="65"/>
                                        </p:tgtEl>
                                      </p:cBhvr>
                                      <p:to x="100000" y="100000"/>
                                    </p:animScale>
                                    <p:animScale>
                                      <p:cBhvr>
                                        <p:cTn id="23" dur="26">
                                          <p:stCondLst>
                                            <p:cond delay="1808"/>
                                          </p:stCondLst>
                                        </p:cTn>
                                        <p:tgtEl>
                                          <p:spTgt spid="65"/>
                                        </p:tgtEl>
                                      </p:cBhvr>
                                      <p:to x="100000" y="95000"/>
                                    </p:animScale>
                                    <p:animScale>
                                      <p:cBhvr>
                                        <p:cTn id="24" dur="166" decel="50000">
                                          <p:stCondLst>
                                            <p:cond delay="1834"/>
                                          </p:stCondLst>
                                        </p:cTn>
                                        <p:tgtEl>
                                          <p:spTgt spid="65"/>
                                        </p:tgtEl>
                                      </p:cBhvr>
                                      <p:to x="100000" y="100000"/>
                                    </p:animScale>
                                  </p:childTnLst>
                                </p:cTn>
                              </p:par>
                              <p:par>
                                <p:cTn id="25" presetID="31" presetClass="entr" presetSubtype="0"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p:cTn id="27" dur="2000" fill="hold"/>
                                        <p:tgtEl>
                                          <p:spTgt spid="67"/>
                                        </p:tgtEl>
                                        <p:attrNameLst>
                                          <p:attrName>ppt_w</p:attrName>
                                        </p:attrNameLst>
                                      </p:cBhvr>
                                      <p:tavLst>
                                        <p:tav tm="0">
                                          <p:val>
                                            <p:fltVal val="0"/>
                                          </p:val>
                                        </p:tav>
                                        <p:tav tm="100000">
                                          <p:val>
                                            <p:strVal val="#ppt_w"/>
                                          </p:val>
                                        </p:tav>
                                      </p:tavLst>
                                    </p:anim>
                                    <p:anim calcmode="lin" valueType="num">
                                      <p:cBhvr>
                                        <p:cTn id="28" dur="2000" fill="hold"/>
                                        <p:tgtEl>
                                          <p:spTgt spid="67"/>
                                        </p:tgtEl>
                                        <p:attrNameLst>
                                          <p:attrName>ppt_h</p:attrName>
                                        </p:attrNameLst>
                                      </p:cBhvr>
                                      <p:tavLst>
                                        <p:tav tm="0">
                                          <p:val>
                                            <p:fltVal val="0"/>
                                          </p:val>
                                        </p:tav>
                                        <p:tav tm="100000">
                                          <p:val>
                                            <p:strVal val="#ppt_h"/>
                                          </p:val>
                                        </p:tav>
                                      </p:tavLst>
                                    </p:anim>
                                    <p:anim calcmode="lin" valueType="num">
                                      <p:cBhvr>
                                        <p:cTn id="29" dur="2000" fill="hold"/>
                                        <p:tgtEl>
                                          <p:spTgt spid="67"/>
                                        </p:tgtEl>
                                        <p:attrNameLst>
                                          <p:attrName>style.rotation</p:attrName>
                                        </p:attrNameLst>
                                      </p:cBhvr>
                                      <p:tavLst>
                                        <p:tav tm="0">
                                          <p:val>
                                            <p:fltVal val="90"/>
                                          </p:val>
                                        </p:tav>
                                        <p:tav tm="100000">
                                          <p:val>
                                            <p:fltVal val="0"/>
                                          </p:val>
                                        </p:tav>
                                      </p:tavLst>
                                    </p:anim>
                                    <p:animEffect transition="in" filter="fade">
                                      <p:cBhvr>
                                        <p:cTn id="30" dur="2000"/>
                                        <p:tgtEl>
                                          <p:spTgt spid="67"/>
                                        </p:tgtEl>
                                      </p:cBhvr>
                                    </p:animEffect>
                                  </p:childTnLst>
                                  <p:subTnLst>
                                    <p:set>
                                      <p:cBhvr override="childStyle">
                                        <p:cTn dur="1" fill="hold" display="0" masterRel="nextClick" afterEffect="1"/>
                                        <p:tgtEl>
                                          <p:spTgt spid="67"/>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2000" fill="hold"/>
                                        <p:tgtEl>
                                          <p:spTgt spid="37"/>
                                        </p:tgtEl>
                                        <p:attrNameLst>
                                          <p:attrName>ppt_x</p:attrName>
                                        </p:attrNameLst>
                                      </p:cBhvr>
                                      <p:tavLst>
                                        <p:tav tm="0">
                                          <p:val>
                                            <p:strVal val="1+#ppt_w/2"/>
                                          </p:val>
                                        </p:tav>
                                        <p:tav tm="100000">
                                          <p:val>
                                            <p:strVal val="#ppt_x"/>
                                          </p:val>
                                        </p:tav>
                                      </p:tavLst>
                                    </p:anim>
                                    <p:anim calcmode="lin" valueType="num">
                                      <p:cBhvr additive="base">
                                        <p:cTn id="36" dur="2000" fill="hold"/>
                                        <p:tgtEl>
                                          <p:spTgt spid="37"/>
                                        </p:tgtEl>
                                        <p:attrNameLst>
                                          <p:attrName>ppt_y</p:attrName>
                                        </p:attrNameLst>
                                      </p:cBhvr>
                                      <p:tavLst>
                                        <p:tav tm="0">
                                          <p:val>
                                            <p:strVal val="#ppt_y"/>
                                          </p:val>
                                        </p:tav>
                                        <p:tav tm="100000">
                                          <p:val>
                                            <p:strVal val="#ppt_y"/>
                                          </p:val>
                                        </p:tav>
                                      </p:tavLst>
                                    </p:anim>
                                  </p:childTnLst>
                                </p:cTn>
                              </p:par>
                              <p:par>
                                <p:cTn id="37" presetID="1" presetClass="entr" presetSubtype="0" fill="hold" nodeType="withEffect">
                                  <p:stCondLst>
                                    <p:cond delay="1000"/>
                                  </p:stCondLst>
                                  <p:childTnLst>
                                    <p:set>
                                      <p:cBhvr>
                                        <p:cTn id="38" dur="1" fill="hold">
                                          <p:stCondLst>
                                            <p:cond delay="0"/>
                                          </p:stCondLst>
                                        </p:cTn>
                                        <p:tgtEl>
                                          <p:spTgt spid="9"/>
                                        </p:tgtEl>
                                        <p:attrNameLst>
                                          <p:attrName>style.visibility</p:attrName>
                                        </p:attrNameLst>
                                      </p:cBhvr>
                                      <p:to>
                                        <p:strVal val="visible"/>
                                      </p:to>
                                    </p:set>
                                  </p:childTnLst>
                                </p:cTn>
                              </p:par>
                              <p:par>
                                <p:cTn id="39" presetID="42" presetClass="path" presetSubtype="0" accel="50000" decel="50000" fill="hold" nodeType="withEffect">
                                  <p:stCondLst>
                                    <p:cond delay="1000"/>
                                  </p:stCondLst>
                                  <p:childTnLst>
                                    <p:animMotion origin="layout" path="M -1.875E-6 2.22222E-6 L -0.60377 -0.24861 " pathEditMode="relative" rAng="0" ptsTypes="AA">
                                      <p:cBhvr>
                                        <p:cTn id="40" dur="2000" spd="-100000" fill="hold"/>
                                        <p:tgtEl>
                                          <p:spTgt spid="9"/>
                                        </p:tgtEl>
                                        <p:attrNameLst>
                                          <p:attrName>ppt_x</p:attrName>
                                          <p:attrName>ppt_y</p:attrName>
                                        </p:attrNameLst>
                                      </p:cBhvr>
                                      <p:rCtr x="-30195" y="-12431"/>
                                    </p:animMotion>
                                  </p:childTnLst>
                                </p:cTn>
                              </p:par>
                              <p:par>
                                <p:cTn id="41" presetID="26" presetClass="entr" presetSubtype="0" fill="hold" grpId="0" nodeType="with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wipe(down)">
                                      <p:cBhvr>
                                        <p:cTn id="43" dur="580">
                                          <p:stCondLst>
                                            <p:cond delay="0"/>
                                          </p:stCondLst>
                                        </p:cTn>
                                        <p:tgtEl>
                                          <p:spTgt spid="63"/>
                                        </p:tgtEl>
                                      </p:cBhvr>
                                    </p:animEffect>
                                    <p:anim calcmode="lin" valueType="num">
                                      <p:cBhvr>
                                        <p:cTn id="44" dur="1822"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3"/>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3"/>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3"/>
                                        </p:tgtEl>
                                        <p:attrNameLst>
                                          <p:attrName>ppt_y</p:attrName>
                                        </p:attrNameLst>
                                      </p:cBhvr>
                                      <p:tavLst>
                                        <p:tav tm="0" fmla="#ppt_y-sin(pi*$)/81">
                                          <p:val>
                                            <p:fltVal val="0"/>
                                          </p:val>
                                        </p:tav>
                                        <p:tav tm="100000">
                                          <p:val>
                                            <p:fltVal val="1"/>
                                          </p:val>
                                        </p:tav>
                                      </p:tavLst>
                                    </p:anim>
                                    <p:animScale>
                                      <p:cBhvr>
                                        <p:cTn id="49" dur="26">
                                          <p:stCondLst>
                                            <p:cond delay="650"/>
                                          </p:stCondLst>
                                        </p:cTn>
                                        <p:tgtEl>
                                          <p:spTgt spid="63"/>
                                        </p:tgtEl>
                                      </p:cBhvr>
                                      <p:to x="100000" y="60000"/>
                                    </p:animScale>
                                    <p:animScale>
                                      <p:cBhvr>
                                        <p:cTn id="50" dur="166" decel="50000">
                                          <p:stCondLst>
                                            <p:cond delay="676"/>
                                          </p:stCondLst>
                                        </p:cTn>
                                        <p:tgtEl>
                                          <p:spTgt spid="63"/>
                                        </p:tgtEl>
                                      </p:cBhvr>
                                      <p:to x="100000" y="100000"/>
                                    </p:animScale>
                                    <p:animScale>
                                      <p:cBhvr>
                                        <p:cTn id="51" dur="26">
                                          <p:stCondLst>
                                            <p:cond delay="1312"/>
                                          </p:stCondLst>
                                        </p:cTn>
                                        <p:tgtEl>
                                          <p:spTgt spid="63"/>
                                        </p:tgtEl>
                                      </p:cBhvr>
                                      <p:to x="100000" y="80000"/>
                                    </p:animScale>
                                    <p:animScale>
                                      <p:cBhvr>
                                        <p:cTn id="52" dur="166" decel="50000">
                                          <p:stCondLst>
                                            <p:cond delay="1338"/>
                                          </p:stCondLst>
                                        </p:cTn>
                                        <p:tgtEl>
                                          <p:spTgt spid="63"/>
                                        </p:tgtEl>
                                      </p:cBhvr>
                                      <p:to x="100000" y="100000"/>
                                    </p:animScale>
                                    <p:animScale>
                                      <p:cBhvr>
                                        <p:cTn id="53" dur="26">
                                          <p:stCondLst>
                                            <p:cond delay="1642"/>
                                          </p:stCondLst>
                                        </p:cTn>
                                        <p:tgtEl>
                                          <p:spTgt spid="63"/>
                                        </p:tgtEl>
                                      </p:cBhvr>
                                      <p:to x="100000" y="90000"/>
                                    </p:animScale>
                                    <p:animScale>
                                      <p:cBhvr>
                                        <p:cTn id="54" dur="166" decel="50000">
                                          <p:stCondLst>
                                            <p:cond delay="1668"/>
                                          </p:stCondLst>
                                        </p:cTn>
                                        <p:tgtEl>
                                          <p:spTgt spid="63"/>
                                        </p:tgtEl>
                                      </p:cBhvr>
                                      <p:to x="100000" y="100000"/>
                                    </p:animScale>
                                    <p:animScale>
                                      <p:cBhvr>
                                        <p:cTn id="55" dur="26">
                                          <p:stCondLst>
                                            <p:cond delay="1808"/>
                                          </p:stCondLst>
                                        </p:cTn>
                                        <p:tgtEl>
                                          <p:spTgt spid="63"/>
                                        </p:tgtEl>
                                      </p:cBhvr>
                                      <p:to x="100000" y="95000"/>
                                    </p:animScale>
                                    <p:animScale>
                                      <p:cBhvr>
                                        <p:cTn id="56" dur="166" decel="50000">
                                          <p:stCondLst>
                                            <p:cond delay="1834"/>
                                          </p:stCondLst>
                                        </p:cTn>
                                        <p:tgtEl>
                                          <p:spTgt spid="63"/>
                                        </p:tgtEl>
                                      </p:cBhvr>
                                      <p:to x="100000" y="100000"/>
                                    </p:animScale>
                                  </p:childTnLst>
                                </p:cTn>
                              </p:par>
                              <p:par>
                                <p:cTn id="57" presetID="31" presetClass="entr" presetSubtype="0" fill="hold" nodeType="withEffect">
                                  <p:stCondLst>
                                    <p:cond delay="0"/>
                                  </p:stCondLst>
                                  <p:childTnLst>
                                    <p:set>
                                      <p:cBhvr>
                                        <p:cTn id="58" dur="1" fill="hold">
                                          <p:stCondLst>
                                            <p:cond delay="0"/>
                                          </p:stCondLst>
                                        </p:cTn>
                                        <p:tgtEl>
                                          <p:spTgt spid="69"/>
                                        </p:tgtEl>
                                        <p:attrNameLst>
                                          <p:attrName>style.visibility</p:attrName>
                                        </p:attrNameLst>
                                      </p:cBhvr>
                                      <p:to>
                                        <p:strVal val="visible"/>
                                      </p:to>
                                    </p:set>
                                    <p:anim calcmode="lin" valueType="num">
                                      <p:cBhvr>
                                        <p:cTn id="59" dur="2000" fill="hold"/>
                                        <p:tgtEl>
                                          <p:spTgt spid="69"/>
                                        </p:tgtEl>
                                        <p:attrNameLst>
                                          <p:attrName>ppt_w</p:attrName>
                                        </p:attrNameLst>
                                      </p:cBhvr>
                                      <p:tavLst>
                                        <p:tav tm="0">
                                          <p:val>
                                            <p:fltVal val="0"/>
                                          </p:val>
                                        </p:tav>
                                        <p:tav tm="100000">
                                          <p:val>
                                            <p:strVal val="#ppt_w"/>
                                          </p:val>
                                        </p:tav>
                                      </p:tavLst>
                                    </p:anim>
                                    <p:anim calcmode="lin" valueType="num">
                                      <p:cBhvr>
                                        <p:cTn id="60" dur="2000" fill="hold"/>
                                        <p:tgtEl>
                                          <p:spTgt spid="69"/>
                                        </p:tgtEl>
                                        <p:attrNameLst>
                                          <p:attrName>ppt_h</p:attrName>
                                        </p:attrNameLst>
                                      </p:cBhvr>
                                      <p:tavLst>
                                        <p:tav tm="0">
                                          <p:val>
                                            <p:fltVal val="0"/>
                                          </p:val>
                                        </p:tav>
                                        <p:tav tm="100000">
                                          <p:val>
                                            <p:strVal val="#ppt_h"/>
                                          </p:val>
                                        </p:tav>
                                      </p:tavLst>
                                    </p:anim>
                                    <p:anim calcmode="lin" valueType="num">
                                      <p:cBhvr>
                                        <p:cTn id="61" dur="2000" fill="hold"/>
                                        <p:tgtEl>
                                          <p:spTgt spid="69"/>
                                        </p:tgtEl>
                                        <p:attrNameLst>
                                          <p:attrName>style.rotation</p:attrName>
                                        </p:attrNameLst>
                                      </p:cBhvr>
                                      <p:tavLst>
                                        <p:tav tm="0">
                                          <p:val>
                                            <p:fltVal val="90"/>
                                          </p:val>
                                        </p:tav>
                                        <p:tav tm="100000">
                                          <p:val>
                                            <p:fltVal val="0"/>
                                          </p:val>
                                        </p:tav>
                                      </p:tavLst>
                                    </p:anim>
                                    <p:animEffect transition="in" filter="fade">
                                      <p:cBhvr>
                                        <p:cTn id="62" dur="2000"/>
                                        <p:tgtEl>
                                          <p:spTgt spid="69"/>
                                        </p:tgtEl>
                                      </p:cBhvr>
                                    </p:animEffect>
                                  </p:childTnLst>
                                  <p:subTnLst>
                                    <p:set>
                                      <p:cBhvr override="childStyle">
                                        <p:cTn dur="1" fill="hold" display="0" masterRel="nextClick" afterEffect="1"/>
                                        <p:tgtEl>
                                          <p:spTgt spid="69"/>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26" presetClass="entr" presetSubtype="0" fill="hold" grpId="0" nodeType="click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wipe(down)">
                                      <p:cBhvr>
                                        <p:cTn id="67" dur="580">
                                          <p:stCondLst>
                                            <p:cond delay="0"/>
                                          </p:stCondLst>
                                        </p:cTn>
                                        <p:tgtEl>
                                          <p:spTgt spid="64"/>
                                        </p:tgtEl>
                                      </p:cBhvr>
                                    </p:animEffect>
                                    <p:anim calcmode="lin" valueType="num">
                                      <p:cBhvr>
                                        <p:cTn id="68" dur="1822"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64"/>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64"/>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64"/>
                                        </p:tgtEl>
                                        <p:attrNameLst>
                                          <p:attrName>ppt_y</p:attrName>
                                        </p:attrNameLst>
                                      </p:cBhvr>
                                      <p:tavLst>
                                        <p:tav tm="0" fmla="#ppt_y-sin(pi*$)/81">
                                          <p:val>
                                            <p:fltVal val="0"/>
                                          </p:val>
                                        </p:tav>
                                        <p:tav tm="100000">
                                          <p:val>
                                            <p:fltVal val="1"/>
                                          </p:val>
                                        </p:tav>
                                      </p:tavLst>
                                    </p:anim>
                                    <p:animScale>
                                      <p:cBhvr>
                                        <p:cTn id="73" dur="26">
                                          <p:stCondLst>
                                            <p:cond delay="650"/>
                                          </p:stCondLst>
                                        </p:cTn>
                                        <p:tgtEl>
                                          <p:spTgt spid="64"/>
                                        </p:tgtEl>
                                      </p:cBhvr>
                                      <p:to x="100000" y="60000"/>
                                    </p:animScale>
                                    <p:animScale>
                                      <p:cBhvr>
                                        <p:cTn id="74" dur="166" decel="50000">
                                          <p:stCondLst>
                                            <p:cond delay="676"/>
                                          </p:stCondLst>
                                        </p:cTn>
                                        <p:tgtEl>
                                          <p:spTgt spid="64"/>
                                        </p:tgtEl>
                                      </p:cBhvr>
                                      <p:to x="100000" y="100000"/>
                                    </p:animScale>
                                    <p:animScale>
                                      <p:cBhvr>
                                        <p:cTn id="75" dur="26">
                                          <p:stCondLst>
                                            <p:cond delay="1312"/>
                                          </p:stCondLst>
                                        </p:cTn>
                                        <p:tgtEl>
                                          <p:spTgt spid="64"/>
                                        </p:tgtEl>
                                      </p:cBhvr>
                                      <p:to x="100000" y="80000"/>
                                    </p:animScale>
                                    <p:animScale>
                                      <p:cBhvr>
                                        <p:cTn id="76" dur="166" decel="50000">
                                          <p:stCondLst>
                                            <p:cond delay="1338"/>
                                          </p:stCondLst>
                                        </p:cTn>
                                        <p:tgtEl>
                                          <p:spTgt spid="64"/>
                                        </p:tgtEl>
                                      </p:cBhvr>
                                      <p:to x="100000" y="100000"/>
                                    </p:animScale>
                                    <p:animScale>
                                      <p:cBhvr>
                                        <p:cTn id="77" dur="26">
                                          <p:stCondLst>
                                            <p:cond delay="1642"/>
                                          </p:stCondLst>
                                        </p:cTn>
                                        <p:tgtEl>
                                          <p:spTgt spid="64"/>
                                        </p:tgtEl>
                                      </p:cBhvr>
                                      <p:to x="100000" y="90000"/>
                                    </p:animScale>
                                    <p:animScale>
                                      <p:cBhvr>
                                        <p:cTn id="78" dur="166" decel="50000">
                                          <p:stCondLst>
                                            <p:cond delay="1668"/>
                                          </p:stCondLst>
                                        </p:cTn>
                                        <p:tgtEl>
                                          <p:spTgt spid="64"/>
                                        </p:tgtEl>
                                      </p:cBhvr>
                                      <p:to x="100000" y="100000"/>
                                    </p:animScale>
                                    <p:animScale>
                                      <p:cBhvr>
                                        <p:cTn id="79" dur="26">
                                          <p:stCondLst>
                                            <p:cond delay="1808"/>
                                          </p:stCondLst>
                                        </p:cTn>
                                        <p:tgtEl>
                                          <p:spTgt spid="64"/>
                                        </p:tgtEl>
                                      </p:cBhvr>
                                      <p:to x="100000" y="95000"/>
                                    </p:animScale>
                                    <p:animScale>
                                      <p:cBhvr>
                                        <p:cTn id="80" dur="166" decel="50000">
                                          <p:stCondLst>
                                            <p:cond delay="1834"/>
                                          </p:stCondLst>
                                        </p:cTn>
                                        <p:tgtEl>
                                          <p:spTgt spid="64"/>
                                        </p:tgtEl>
                                      </p:cBhvr>
                                      <p:to x="100000" y="100000"/>
                                    </p:animScale>
                                  </p:childTnLst>
                                </p:cTn>
                              </p:par>
                              <p:par>
                                <p:cTn id="81" presetID="1" presetClass="entr" presetSubtype="0" fill="hold" nodeType="withEffect">
                                  <p:stCondLst>
                                    <p:cond delay="1000"/>
                                  </p:stCondLst>
                                  <p:childTnLst>
                                    <p:set>
                                      <p:cBhvr>
                                        <p:cTn id="82" dur="1" fill="hold">
                                          <p:stCondLst>
                                            <p:cond delay="0"/>
                                          </p:stCondLst>
                                        </p:cTn>
                                        <p:tgtEl>
                                          <p:spTgt spid="8"/>
                                        </p:tgtEl>
                                        <p:attrNameLst>
                                          <p:attrName>style.visibility</p:attrName>
                                        </p:attrNameLst>
                                      </p:cBhvr>
                                      <p:to>
                                        <p:strVal val="visible"/>
                                      </p:to>
                                    </p:set>
                                  </p:childTnLst>
                                </p:cTn>
                              </p:par>
                              <p:par>
                                <p:cTn id="83" presetID="42" presetClass="path" presetSubtype="0" accel="50000" decel="50000" fill="hold" nodeType="withEffect">
                                  <p:stCondLst>
                                    <p:cond delay="1000"/>
                                  </p:stCondLst>
                                  <p:childTnLst>
                                    <p:animMotion origin="layout" path="M -1.04167E-6 4.07407E-6 L -0.63047 -0.11181 " pathEditMode="relative" rAng="0" ptsTypes="AA">
                                      <p:cBhvr>
                                        <p:cTn id="84" dur="2000" spd="-100000" fill="hold"/>
                                        <p:tgtEl>
                                          <p:spTgt spid="8"/>
                                        </p:tgtEl>
                                        <p:attrNameLst>
                                          <p:attrName>ppt_x</p:attrName>
                                          <p:attrName>ppt_y</p:attrName>
                                        </p:attrNameLst>
                                      </p:cBhvr>
                                      <p:rCtr x="-31523" y="-5602"/>
                                    </p:animMotion>
                                  </p:childTnLst>
                                </p:cTn>
                              </p:par>
                              <p:par>
                                <p:cTn id="85" presetID="31" presetClass="entr" presetSubtype="0" fill="hold" nodeType="withEffect">
                                  <p:stCondLst>
                                    <p:cond delay="0"/>
                                  </p:stCondLst>
                                  <p:childTnLst>
                                    <p:set>
                                      <p:cBhvr>
                                        <p:cTn id="86" dur="1" fill="hold">
                                          <p:stCondLst>
                                            <p:cond delay="0"/>
                                          </p:stCondLst>
                                        </p:cTn>
                                        <p:tgtEl>
                                          <p:spTgt spid="71"/>
                                        </p:tgtEl>
                                        <p:attrNameLst>
                                          <p:attrName>style.visibility</p:attrName>
                                        </p:attrNameLst>
                                      </p:cBhvr>
                                      <p:to>
                                        <p:strVal val="visible"/>
                                      </p:to>
                                    </p:set>
                                    <p:anim calcmode="lin" valueType="num">
                                      <p:cBhvr>
                                        <p:cTn id="87" dur="2000" fill="hold"/>
                                        <p:tgtEl>
                                          <p:spTgt spid="71"/>
                                        </p:tgtEl>
                                        <p:attrNameLst>
                                          <p:attrName>ppt_w</p:attrName>
                                        </p:attrNameLst>
                                      </p:cBhvr>
                                      <p:tavLst>
                                        <p:tav tm="0">
                                          <p:val>
                                            <p:fltVal val="0"/>
                                          </p:val>
                                        </p:tav>
                                        <p:tav tm="100000">
                                          <p:val>
                                            <p:strVal val="#ppt_w"/>
                                          </p:val>
                                        </p:tav>
                                      </p:tavLst>
                                    </p:anim>
                                    <p:anim calcmode="lin" valueType="num">
                                      <p:cBhvr>
                                        <p:cTn id="88" dur="2000" fill="hold"/>
                                        <p:tgtEl>
                                          <p:spTgt spid="71"/>
                                        </p:tgtEl>
                                        <p:attrNameLst>
                                          <p:attrName>ppt_h</p:attrName>
                                        </p:attrNameLst>
                                      </p:cBhvr>
                                      <p:tavLst>
                                        <p:tav tm="0">
                                          <p:val>
                                            <p:fltVal val="0"/>
                                          </p:val>
                                        </p:tav>
                                        <p:tav tm="100000">
                                          <p:val>
                                            <p:strVal val="#ppt_h"/>
                                          </p:val>
                                        </p:tav>
                                      </p:tavLst>
                                    </p:anim>
                                    <p:anim calcmode="lin" valueType="num">
                                      <p:cBhvr>
                                        <p:cTn id="89" dur="2000" fill="hold"/>
                                        <p:tgtEl>
                                          <p:spTgt spid="71"/>
                                        </p:tgtEl>
                                        <p:attrNameLst>
                                          <p:attrName>style.rotation</p:attrName>
                                        </p:attrNameLst>
                                      </p:cBhvr>
                                      <p:tavLst>
                                        <p:tav tm="0">
                                          <p:val>
                                            <p:fltVal val="90"/>
                                          </p:val>
                                        </p:tav>
                                        <p:tav tm="100000">
                                          <p:val>
                                            <p:fltVal val="0"/>
                                          </p:val>
                                        </p:tav>
                                      </p:tavLst>
                                    </p:anim>
                                    <p:animEffect transition="in" filter="fade">
                                      <p:cBhvr>
                                        <p:cTn id="90" dur="2000"/>
                                        <p:tgtEl>
                                          <p:spTgt spid="71"/>
                                        </p:tgtEl>
                                      </p:cBhvr>
                                    </p:animEffect>
                                  </p:childTnLst>
                                  <p:subTnLst>
                                    <p:set>
                                      <p:cBhvr override="childStyle">
                                        <p:cTn dur="1" fill="hold" display="0" masterRel="nextClick" afterEffect="1"/>
                                        <p:tgtEl>
                                          <p:spTgt spid="71"/>
                                        </p:tgtEl>
                                        <p:attrNameLst>
                                          <p:attrName>style.visibility</p:attrName>
                                        </p:attrNameLst>
                                      </p:cBhvr>
                                      <p:to>
                                        <p:strVal val="hidden"/>
                                      </p:to>
                                    </p:set>
                                  </p:sub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38"/>
                                        </p:tgtEl>
                                        <p:attrNameLst>
                                          <p:attrName>style.visibility</p:attrName>
                                        </p:attrNameLst>
                                      </p:cBhvr>
                                      <p:to>
                                        <p:strVal val="visible"/>
                                      </p:to>
                                    </p:set>
                                    <p:anim calcmode="lin" valueType="num">
                                      <p:cBhvr additive="base">
                                        <p:cTn id="95" dur="2000" fill="hold"/>
                                        <p:tgtEl>
                                          <p:spTgt spid="38"/>
                                        </p:tgtEl>
                                        <p:attrNameLst>
                                          <p:attrName>ppt_x</p:attrName>
                                        </p:attrNameLst>
                                      </p:cBhvr>
                                      <p:tavLst>
                                        <p:tav tm="0">
                                          <p:val>
                                            <p:strVal val="1+#ppt_w/2"/>
                                          </p:val>
                                        </p:tav>
                                        <p:tav tm="100000">
                                          <p:val>
                                            <p:strVal val="#ppt_x"/>
                                          </p:val>
                                        </p:tav>
                                      </p:tavLst>
                                    </p:anim>
                                    <p:anim calcmode="lin" valueType="num">
                                      <p:cBhvr additive="base">
                                        <p:cTn id="96" dur="2000" fill="hold"/>
                                        <p:tgtEl>
                                          <p:spTgt spid="38"/>
                                        </p:tgtEl>
                                        <p:attrNameLst>
                                          <p:attrName>ppt_y</p:attrName>
                                        </p:attrNameLst>
                                      </p:cBhvr>
                                      <p:tavLst>
                                        <p:tav tm="0">
                                          <p:val>
                                            <p:strVal val="#ppt_y"/>
                                          </p:val>
                                        </p:tav>
                                        <p:tav tm="100000">
                                          <p:val>
                                            <p:strVal val="#ppt_y"/>
                                          </p:val>
                                        </p:tav>
                                      </p:tavLst>
                                    </p:anim>
                                  </p:childTnLst>
                                </p:cTn>
                              </p:par>
                              <p:par>
                                <p:cTn id="97" presetID="1" presetClass="entr" presetSubtype="0" fill="hold" nodeType="withEffect">
                                  <p:stCondLst>
                                    <p:cond delay="1000"/>
                                  </p:stCondLst>
                                  <p:childTnLst>
                                    <p:set>
                                      <p:cBhvr>
                                        <p:cTn id="98" dur="1" fill="hold">
                                          <p:stCondLst>
                                            <p:cond delay="0"/>
                                          </p:stCondLst>
                                        </p:cTn>
                                        <p:tgtEl>
                                          <p:spTgt spid="7"/>
                                        </p:tgtEl>
                                        <p:attrNameLst>
                                          <p:attrName>style.visibility</p:attrName>
                                        </p:attrNameLst>
                                      </p:cBhvr>
                                      <p:to>
                                        <p:strVal val="visible"/>
                                      </p:to>
                                    </p:set>
                                  </p:childTnLst>
                                </p:cTn>
                              </p:par>
                              <p:par>
                                <p:cTn id="99" presetID="42" presetClass="path" presetSubtype="0" accel="50000" decel="50000" fill="hold" nodeType="withEffect">
                                  <p:stCondLst>
                                    <p:cond delay="1000"/>
                                  </p:stCondLst>
                                  <p:childTnLst>
                                    <p:animMotion origin="layout" path="M 3.95833E-6 4.07407E-6 L -0.5448 -0.12547 " pathEditMode="relative" rAng="0" ptsTypes="AA">
                                      <p:cBhvr>
                                        <p:cTn id="100" dur="2000" spd="-100000" fill="hold"/>
                                        <p:tgtEl>
                                          <p:spTgt spid="7"/>
                                        </p:tgtEl>
                                        <p:attrNameLst>
                                          <p:attrName>ppt_x</p:attrName>
                                          <p:attrName>ppt_y</p:attrName>
                                        </p:attrNameLst>
                                      </p:cBhvr>
                                      <p:rCtr x="-27240" y="-6273"/>
                                    </p:animMotion>
                                  </p:childTnLst>
                                </p:cTn>
                              </p:par>
                              <p:par>
                                <p:cTn id="101" presetID="26" presetClass="entr" presetSubtype="0"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wipe(down)">
                                      <p:cBhvr>
                                        <p:cTn id="103" dur="580">
                                          <p:stCondLst>
                                            <p:cond delay="0"/>
                                          </p:stCondLst>
                                        </p:cTn>
                                        <p:tgtEl>
                                          <p:spTgt spid="53"/>
                                        </p:tgtEl>
                                      </p:cBhvr>
                                    </p:animEffect>
                                    <p:anim calcmode="lin" valueType="num">
                                      <p:cBhvr>
                                        <p:cTn id="104" dur="1822"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53"/>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53"/>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53"/>
                                        </p:tgtEl>
                                        <p:attrNameLst>
                                          <p:attrName>ppt_y</p:attrName>
                                        </p:attrNameLst>
                                      </p:cBhvr>
                                      <p:tavLst>
                                        <p:tav tm="0" fmla="#ppt_y-sin(pi*$)/81">
                                          <p:val>
                                            <p:fltVal val="0"/>
                                          </p:val>
                                        </p:tav>
                                        <p:tav tm="100000">
                                          <p:val>
                                            <p:fltVal val="1"/>
                                          </p:val>
                                        </p:tav>
                                      </p:tavLst>
                                    </p:anim>
                                    <p:animScale>
                                      <p:cBhvr>
                                        <p:cTn id="109" dur="26">
                                          <p:stCondLst>
                                            <p:cond delay="650"/>
                                          </p:stCondLst>
                                        </p:cTn>
                                        <p:tgtEl>
                                          <p:spTgt spid="53"/>
                                        </p:tgtEl>
                                      </p:cBhvr>
                                      <p:to x="100000" y="60000"/>
                                    </p:animScale>
                                    <p:animScale>
                                      <p:cBhvr>
                                        <p:cTn id="110" dur="166" decel="50000">
                                          <p:stCondLst>
                                            <p:cond delay="676"/>
                                          </p:stCondLst>
                                        </p:cTn>
                                        <p:tgtEl>
                                          <p:spTgt spid="53"/>
                                        </p:tgtEl>
                                      </p:cBhvr>
                                      <p:to x="100000" y="100000"/>
                                    </p:animScale>
                                    <p:animScale>
                                      <p:cBhvr>
                                        <p:cTn id="111" dur="26">
                                          <p:stCondLst>
                                            <p:cond delay="1312"/>
                                          </p:stCondLst>
                                        </p:cTn>
                                        <p:tgtEl>
                                          <p:spTgt spid="53"/>
                                        </p:tgtEl>
                                      </p:cBhvr>
                                      <p:to x="100000" y="80000"/>
                                    </p:animScale>
                                    <p:animScale>
                                      <p:cBhvr>
                                        <p:cTn id="112" dur="166" decel="50000">
                                          <p:stCondLst>
                                            <p:cond delay="1338"/>
                                          </p:stCondLst>
                                        </p:cTn>
                                        <p:tgtEl>
                                          <p:spTgt spid="53"/>
                                        </p:tgtEl>
                                      </p:cBhvr>
                                      <p:to x="100000" y="100000"/>
                                    </p:animScale>
                                    <p:animScale>
                                      <p:cBhvr>
                                        <p:cTn id="113" dur="26">
                                          <p:stCondLst>
                                            <p:cond delay="1642"/>
                                          </p:stCondLst>
                                        </p:cTn>
                                        <p:tgtEl>
                                          <p:spTgt spid="53"/>
                                        </p:tgtEl>
                                      </p:cBhvr>
                                      <p:to x="100000" y="90000"/>
                                    </p:animScale>
                                    <p:animScale>
                                      <p:cBhvr>
                                        <p:cTn id="114" dur="166" decel="50000">
                                          <p:stCondLst>
                                            <p:cond delay="1668"/>
                                          </p:stCondLst>
                                        </p:cTn>
                                        <p:tgtEl>
                                          <p:spTgt spid="53"/>
                                        </p:tgtEl>
                                      </p:cBhvr>
                                      <p:to x="100000" y="100000"/>
                                    </p:animScale>
                                    <p:animScale>
                                      <p:cBhvr>
                                        <p:cTn id="115" dur="26">
                                          <p:stCondLst>
                                            <p:cond delay="1808"/>
                                          </p:stCondLst>
                                        </p:cTn>
                                        <p:tgtEl>
                                          <p:spTgt spid="53"/>
                                        </p:tgtEl>
                                      </p:cBhvr>
                                      <p:to x="100000" y="95000"/>
                                    </p:animScale>
                                    <p:animScale>
                                      <p:cBhvr>
                                        <p:cTn id="116" dur="166" decel="50000">
                                          <p:stCondLst>
                                            <p:cond delay="1834"/>
                                          </p:stCondLst>
                                        </p:cTn>
                                        <p:tgtEl>
                                          <p:spTgt spid="53"/>
                                        </p:tgtEl>
                                      </p:cBhvr>
                                      <p:to x="100000" y="100000"/>
                                    </p:animScale>
                                  </p:childTnLst>
                                </p:cTn>
                              </p:par>
                              <p:par>
                                <p:cTn id="117" presetID="31" presetClass="entr" presetSubtype="0" fill="hold" nodeType="withEffect">
                                  <p:stCondLst>
                                    <p:cond delay="0"/>
                                  </p:stCondLst>
                                  <p:childTnLst>
                                    <p:set>
                                      <p:cBhvr>
                                        <p:cTn id="118" dur="1" fill="hold">
                                          <p:stCondLst>
                                            <p:cond delay="0"/>
                                          </p:stCondLst>
                                        </p:cTn>
                                        <p:tgtEl>
                                          <p:spTgt spid="73"/>
                                        </p:tgtEl>
                                        <p:attrNameLst>
                                          <p:attrName>style.visibility</p:attrName>
                                        </p:attrNameLst>
                                      </p:cBhvr>
                                      <p:to>
                                        <p:strVal val="visible"/>
                                      </p:to>
                                    </p:set>
                                    <p:anim calcmode="lin" valueType="num">
                                      <p:cBhvr>
                                        <p:cTn id="119" dur="2000" fill="hold"/>
                                        <p:tgtEl>
                                          <p:spTgt spid="73"/>
                                        </p:tgtEl>
                                        <p:attrNameLst>
                                          <p:attrName>ppt_w</p:attrName>
                                        </p:attrNameLst>
                                      </p:cBhvr>
                                      <p:tavLst>
                                        <p:tav tm="0">
                                          <p:val>
                                            <p:fltVal val="0"/>
                                          </p:val>
                                        </p:tav>
                                        <p:tav tm="100000">
                                          <p:val>
                                            <p:strVal val="#ppt_w"/>
                                          </p:val>
                                        </p:tav>
                                      </p:tavLst>
                                    </p:anim>
                                    <p:anim calcmode="lin" valueType="num">
                                      <p:cBhvr>
                                        <p:cTn id="120" dur="2000" fill="hold"/>
                                        <p:tgtEl>
                                          <p:spTgt spid="73"/>
                                        </p:tgtEl>
                                        <p:attrNameLst>
                                          <p:attrName>ppt_h</p:attrName>
                                        </p:attrNameLst>
                                      </p:cBhvr>
                                      <p:tavLst>
                                        <p:tav tm="0">
                                          <p:val>
                                            <p:fltVal val="0"/>
                                          </p:val>
                                        </p:tav>
                                        <p:tav tm="100000">
                                          <p:val>
                                            <p:strVal val="#ppt_h"/>
                                          </p:val>
                                        </p:tav>
                                      </p:tavLst>
                                    </p:anim>
                                    <p:anim calcmode="lin" valueType="num">
                                      <p:cBhvr>
                                        <p:cTn id="121" dur="2000" fill="hold"/>
                                        <p:tgtEl>
                                          <p:spTgt spid="73"/>
                                        </p:tgtEl>
                                        <p:attrNameLst>
                                          <p:attrName>style.rotation</p:attrName>
                                        </p:attrNameLst>
                                      </p:cBhvr>
                                      <p:tavLst>
                                        <p:tav tm="0">
                                          <p:val>
                                            <p:fltVal val="90"/>
                                          </p:val>
                                        </p:tav>
                                        <p:tav tm="100000">
                                          <p:val>
                                            <p:fltVal val="0"/>
                                          </p:val>
                                        </p:tav>
                                      </p:tavLst>
                                    </p:anim>
                                    <p:animEffect transition="in" filter="fade">
                                      <p:cBhvr>
                                        <p:cTn id="122" dur="2000"/>
                                        <p:tgtEl>
                                          <p:spTgt spid="73"/>
                                        </p:tgtEl>
                                      </p:cBhvr>
                                    </p:animEffect>
                                  </p:childTnLst>
                                  <p:subTnLst>
                                    <p:set>
                                      <p:cBhvr override="childStyle">
                                        <p:cTn dur="1" fill="hold" display="0" masterRel="nextClick" afterEffect="1"/>
                                        <p:tgtEl>
                                          <p:spTgt spid="73"/>
                                        </p:tgtEl>
                                        <p:attrNameLst>
                                          <p:attrName>style.visibility</p:attrName>
                                        </p:attrNameLst>
                                      </p:cBhvr>
                                      <p:to>
                                        <p:strVal val="hidden"/>
                                      </p:to>
                                    </p:set>
                                  </p:subTnLst>
                                </p:cTn>
                              </p:par>
                            </p:childTnLst>
                          </p:cTn>
                        </p:par>
                      </p:childTnLst>
                    </p:cTn>
                  </p:par>
                  <p:par>
                    <p:cTn id="123" fill="hold">
                      <p:stCondLst>
                        <p:cond delay="indefinite"/>
                      </p:stCondLst>
                      <p:childTnLst>
                        <p:par>
                          <p:cTn id="124" fill="hold">
                            <p:stCondLst>
                              <p:cond delay="0"/>
                            </p:stCondLst>
                            <p:childTnLst>
                              <p:par>
                                <p:cTn id="125" presetID="26" presetClass="entr" presetSubtype="0" fill="hold" grpId="0" nodeType="click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wipe(down)">
                                      <p:cBhvr>
                                        <p:cTn id="127" dur="580">
                                          <p:stCondLst>
                                            <p:cond delay="0"/>
                                          </p:stCondLst>
                                        </p:cTn>
                                        <p:tgtEl>
                                          <p:spTgt spid="55"/>
                                        </p:tgtEl>
                                      </p:cBhvr>
                                    </p:animEffect>
                                    <p:anim calcmode="lin" valueType="num">
                                      <p:cBhvr>
                                        <p:cTn id="128" dur="182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55"/>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55"/>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55"/>
                                        </p:tgtEl>
                                        <p:attrNameLst>
                                          <p:attrName>ppt_y</p:attrName>
                                        </p:attrNameLst>
                                      </p:cBhvr>
                                      <p:tavLst>
                                        <p:tav tm="0" fmla="#ppt_y-sin(pi*$)/81">
                                          <p:val>
                                            <p:fltVal val="0"/>
                                          </p:val>
                                        </p:tav>
                                        <p:tav tm="100000">
                                          <p:val>
                                            <p:fltVal val="1"/>
                                          </p:val>
                                        </p:tav>
                                      </p:tavLst>
                                    </p:anim>
                                    <p:animScale>
                                      <p:cBhvr>
                                        <p:cTn id="133" dur="26">
                                          <p:stCondLst>
                                            <p:cond delay="650"/>
                                          </p:stCondLst>
                                        </p:cTn>
                                        <p:tgtEl>
                                          <p:spTgt spid="55"/>
                                        </p:tgtEl>
                                      </p:cBhvr>
                                      <p:to x="100000" y="60000"/>
                                    </p:animScale>
                                    <p:animScale>
                                      <p:cBhvr>
                                        <p:cTn id="134" dur="166" decel="50000">
                                          <p:stCondLst>
                                            <p:cond delay="676"/>
                                          </p:stCondLst>
                                        </p:cTn>
                                        <p:tgtEl>
                                          <p:spTgt spid="55"/>
                                        </p:tgtEl>
                                      </p:cBhvr>
                                      <p:to x="100000" y="100000"/>
                                    </p:animScale>
                                    <p:animScale>
                                      <p:cBhvr>
                                        <p:cTn id="135" dur="26">
                                          <p:stCondLst>
                                            <p:cond delay="1312"/>
                                          </p:stCondLst>
                                        </p:cTn>
                                        <p:tgtEl>
                                          <p:spTgt spid="55"/>
                                        </p:tgtEl>
                                      </p:cBhvr>
                                      <p:to x="100000" y="80000"/>
                                    </p:animScale>
                                    <p:animScale>
                                      <p:cBhvr>
                                        <p:cTn id="136" dur="166" decel="50000">
                                          <p:stCondLst>
                                            <p:cond delay="1338"/>
                                          </p:stCondLst>
                                        </p:cTn>
                                        <p:tgtEl>
                                          <p:spTgt spid="55"/>
                                        </p:tgtEl>
                                      </p:cBhvr>
                                      <p:to x="100000" y="100000"/>
                                    </p:animScale>
                                    <p:animScale>
                                      <p:cBhvr>
                                        <p:cTn id="137" dur="26">
                                          <p:stCondLst>
                                            <p:cond delay="1642"/>
                                          </p:stCondLst>
                                        </p:cTn>
                                        <p:tgtEl>
                                          <p:spTgt spid="55"/>
                                        </p:tgtEl>
                                      </p:cBhvr>
                                      <p:to x="100000" y="90000"/>
                                    </p:animScale>
                                    <p:animScale>
                                      <p:cBhvr>
                                        <p:cTn id="138" dur="166" decel="50000">
                                          <p:stCondLst>
                                            <p:cond delay="1668"/>
                                          </p:stCondLst>
                                        </p:cTn>
                                        <p:tgtEl>
                                          <p:spTgt spid="55"/>
                                        </p:tgtEl>
                                      </p:cBhvr>
                                      <p:to x="100000" y="100000"/>
                                    </p:animScale>
                                    <p:animScale>
                                      <p:cBhvr>
                                        <p:cTn id="139" dur="26">
                                          <p:stCondLst>
                                            <p:cond delay="1808"/>
                                          </p:stCondLst>
                                        </p:cTn>
                                        <p:tgtEl>
                                          <p:spTgt spid="55"/>
                                        </p:tgtEl>
                                      </p:cBhvr>
                                      <p:to x="100000" y="95000"/>
                                    </p:animScale>
                                    <p:animScale>
                                      <p:cBhvr>
                                        <p:cTn id="140" dur="166" decel="50000">
                                          <p:stCondLst>
                                            <p:cond delay="1834"/>
                                          </p:stCondLst>
                                        </p:cTn>
                                        <p:tgtEl>
                                          <p:spTgt spid="55"/>
                                        </p:tgtEl>
                                      </p:cBhvr>
                                      <p:to x="100000" y="100000"/>
                                    </p:animScale>
                                  </p:childTnLst>
                                </p:cTn>
                              </p:par>
                              <p:par>
                                <p:cTn id="141" presetID="1" presetClass="entr" presetSubtype="0" fill="hold" nodeType="withEffect">
                                  <p:stCondLst>
                                    <p:cond delay="1000"/>
                                  </p:stCondLst>
                                  <p:childTnLst>
                                    <p:set>
                                      <p:cBhvr>
                                        <p:cTn id="142" dur="1" fill="hold">
                                          <p:stCondLst>
                                            <p:cond delay="0"/>
                                          </p:stCondLst>
                                        </p:cTn>
                                        <p:tgtEl>
                                          <p:spTgt spid="6"/>
                                        </p:tgtEl>
                                        <p:attrNameLst>
                                          <p:attrName>style.visibility</p:attrName>
                                        </p:attrNameLst>
                                      </p:cBhvr>
                                      <p:to>
                                        <p:strVal val="visible"/>
                                      </p:to>
                                    </p:set>
                                  </p:childTnLst>
                                </p:cTn>
                              </p:par>
                              <p:par>
                                <p:cTn id="143" presetID="42" presetClass="path" presetSubtype="0" accel="50000" decel="50000" fill="hold" nodeType="withEffect">
                                  <p:stCondLst>
                                    <p:cond delay="1000"/>
                                  </p:stCondLst>
                                  <p:childTnLst>
                                    <p:animMotion origin="layout" path="M 2.5E-6 2.22222E-6 L -0.54154 -0.24954 " pathEditMode="relative" rAng="0" ptsTypes="AA">
                                      <p:cBhvr>
                                        <p:cTn id="144" dur="2000" spd="-100000" fill="hold"/>
                                        <p:tgtEl>
                                          <p:spTgt spid="6"/>
                                        </p:tgtEl>
                                        <p:attrNameLst>
                                          <p:attrName>ppt_x</p:attrName>
                                          <p:attrName>ppt_y</p:attrName>
                                        </p:attrNameLst>
                                      </p:cBhvr>
                                      <p:rCtr x="-27083" y="-12477"/>
                                    </p:animMotion>
                                  </p:childTnLst>
                                </p:cTn>
                              </p:par>
                              <p:par>
                                <p:cTn id="145" presetID="31" presetClass="entr" presetSubtype="0" fill="hold" nodeType="withEffect">
                                  <p:stCondLst>
                                    <p:cond delay="0"/>
                                  </p:stCondLst>
                                  <p:childTnLst>
                                    <p:set>
                                      <p:cBhvr>
                                        <p:cTn id="146" dur="1" fill="hold">
                                          <p:stCondLst>
                                            <p:cond delay="0"/>
                                          </p:stCondLst>
                                        </p:cTn>
                                        <p:tgtEl>
                                          <p:spTgt spid="77"/>
                                        </p:tgtEl>
                                        <p:attrNameLst>
                                          <p:attrName>style.visibility</p:attrName>
                                        </p:attrNameLst>
                                      </p:cBhvr>
                                      <p:to>
                                        <p:strVal val="visible"/>
                                      </p:to>
                                    </p:set>
                                    <p:anim calcmode="lin" valueType="num">
                                      <p:cBhvr>
                                        <p:cTn id="147" dur="2000" fill="hold"/>
                                        <p:tgtEl>
                                          <p:spTgt spid="77"/>
                                        </p:tgtEl>
                                        <p:attrNameLst>
                                          <p:attrName>ppt_w</p:attrName>
                                        </p:attrNameLst>
                                      </p:cBhvr>
                                      <p:tavLst>
                                        <p:tav tm="0">
                                          <p:val>
                                            <p:fltVal val="0"/>
                                          </p:val>
                                        </p:tav>
                                        <p:tav tm="100000">
                                          <p:val>
                                            <p:strVal val="#ppt_w"/>
                                          </p:val>
                                        </p:tav>
                                      </p:tavLst>
                                    </p:anim>
                                    <p:anim calcmode="lin" valueType="num">
                                      <p:cBhvr>
                                        <p:cTn id="148" dur="2000" fill="hold"/>
                                        <p:tgtEl>
                                          <p:spTgt spid="77"/>
                                        </p:tgtEl>
                                        <p:attrNameLst>
                                          <p:attrName>ppt_h</p:attrName>
                                        </p:attrNameLst>
                                      </p:cBhvr>
                                      <p:tavLst>
                                        <p:tav tm="0">
                                          <p:val>
                                            <p:fltVal val="0"/>
                                          </p:val>
                                        </p:tav>
                                        <p:tav tm="100000">
                                          <p:val>
                                            <p:strVal val="#ppt_h"/>
                                          </p:val>
                                        </p:tav>
                                      </p:tavLst>
                                    </p:anim>
                                    <p:anim calcmode="lin" valueType="num">
                                      <p:cBhvr>
                                        <p:cTn id="149" dur="2000" fill="hold"/>
                                        <p:tgtEl>
                                          <p:spTgt spid="77"/>
                                        </p:tgtEl>
                                        <p:attrNameLst>
                                          <p:attrName>style.rotation</p:attrName>
                                        </p:attrNameLst>
                                      </p:cBhvr>
                                      <p:tavLst>
                                        <p:tav tm="0">
                                          <p:val>
                                            <p:fltVal val="90"/>
                                          </p:val>
                                        </p:tav>
                                        <p:tav tm="100000">
                                          <p:val>
                                            <p:fltVal val="0"/>
                                          </p:val>
                                        </p:tav>
                                      </p:tavLst>
                                    </p:anim>
                                    <p:animEffect transition="in" filter="fade">
                                      <p:cBhvr>
                                        <p:cTn id="150" dur="2000"/>
                                        <p:tgtEl>
                                          <p:spTgt spid="77"/>
                                        </p:tgtEl>
                                      </p:cBhvr>
                                    </p:animEffect>
                                  </p:childTnLst>
                                  <p:subTnLst>
                                    <p:set>
                                      <p:cBhvr override="childStyle">
                                        <p:cTn dur="1" fill="hold" display="0" masterRel="nextClick" afterEffect="1"/>
                                        <p:tgtEl>
                                          <p:spTgt spid="77"/>
                                        </p:tgtEl>
                                        <p:attrNameLst>
                                          <p:attrName>style.visibility</p:attrName>
                                        </p:attrNameLst>
                                      </p:cBhvr>
                                      <p:to>
                                        <p:strVal val="hidden"/>
                                      </p:to>
                                    </p:set>
                                  </p:sub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39"/>
                                        </p:tgtEl>
                                        <p:attrNameLst>
                                          <p:attrName>style.visibility</p:attrName>
                                        </p:attrNameLst>
                                      </p:cBhvr>
                                      <p:to>
                                        <p:strVal val="visible"/>
                                      </p:to>
                                    </p:set>
                                    <p:anim calcmode="lin" valueType="num">
                                      <p:cBhvr additive="base">
                                        <p:cTn id="155" dur="2000" fill="hold"/>
                                        <p:tgtEl>
                                          <p:spTgt spid="39"/>
                                        </p:tgtEl>
                                        <p:attrNameLst>
                                          <p:attrName>ppt_x</p:attrName>
                                        </p:attrNameLst>
                                      </p:cBhvr>
                                      <p:tavLst>
                                        <p:tav tm="0">
                                          <p:val>
                                            <p:strVal val="1+#ppt_w/2"/>
                                          </p:val>
                                        </p:tav>
                                        <p:tav tm="100000">
                                          <p:val>
                                            <p:strVal val="#ppt_x"/>
                                          </p:val>
                                        </p:tav>
                                      </p:tavLst>
                                    </p:anim>
                                    <p:anim calcmode="lin" valueType="num">
                                      <p:cBhvr additive="base">
                                        <p:cTn id="156" dur="2000" fill="hold"/>
                                        <p:tgtEl>
                                          <p:spTgt spid="39"/>
                                        </p:tgtEl>
                                        <p:attrNameLst>
                                          <p:attrName>ppt_y</p:attrName>
                                        </p:attrNameLst>
                                      </p:cBhvr>
                                      <p:tavLst>
                                        <p:tav tm="0">
                                          <p:val>
                                            <p:strVal val="#ppt_y"/>
                                          </p:val>
                                        </p:tav>
                                        <p:tav tm="100000">
                                          <p:val>
                                            <p:strVal val="#ppt_y"/>
                                          </p:val>
                                        </p:tav>
                                      </p:tavLst>
                                    </p:anim>
                                  </p:childTnLst>
                                </p:cTn>
                              </p:par>
                              <p:par>
                                <p:cTn id="157" presetID="1" presetClass="entr" presetSubtype="0" fill="hold" nodeType="withEffect">
                                  <p:stCondLst>
                                    <p:cond delay="1000"/>
                                  </p:stCondLst>
                                  <p:childTnLst>
                                    <p:set>
                                      <p:cBhvr>
                                        <p:cTn id="158" dur="1" fill="hold">
                                          <p:stCondLst>
                                            <p:cond delay="0"/>
                                          </p:stCondLst>
                                        </p:cTn>
                                        <p:tgtEl>
                                          <p:spTgt spid="5"/>
                                        </p:tgtEl>
                                        <p:attrNameLst>
                                          <p:attrName>style.visibility</p:attrName>
                                        </p:attrNameLst>
                                      </p:cBhvr>
                                      <p:to>
                                        <p:strVal val="visible"/>
                                      </p:to>
                                    </p:set>
                                  </p:childTnLst>
                                </p:cTn>
                              </p:par>
                              <p:par>
                                <p:cTn id="159" presetID="42" presetClass="path" presetSubtype="0" accel="50000" decel="50000" fill="hold" nodeType="withEffect">
                                  <p:stCondLst>
                                    <p:cond delay="1000"/>
                                  </p:stCondLst>
                                  <p:childTnLst>
                                    <p:animMotion origin="layout" path="M -2.29167E-6 2.22222E-6 L -0.45247 -0.27732 " pathEditMode="relative" rAng="0" ptsTypes="AA">
                                      <p:cBhvr>
                                        <p:cTn id="160" dur="2000" spd="-100000" fill="hold"/>
                                        <p:tgtEl>
                                          <p:spTgt spid="5"/>
                                        </p:tgtEl>
                                        <p:attrNameLst>
                                          <p:attrName>ppt_x</p:attrName>
                                          <p:attrName>ppt_y</p:attrName>
                                        </p:attrNameLst>
                                      </p:cBhvr>
                                      <p:rCtr x="-22630" y="-13866"/>
                                    </p:animMotion>
                                  </p:childTnLst>
                                </p:cTn>
                              </p:par>
                              <p:par>
                                <p:cTn id="161" presetID="26" presetClass="entr" presetSubtype="0" fill="hold" grpId="0" nodeType="withEffect">
                                  <p:stCondLst>
                                    <p:cond delay="0"/>
                                  </p:stCondLst>
                                  <p:childTnLst>
                                    <p:set>
                                      <p:cBhvr>
                                        <p:cTn id="162" dur="1" fill="hold">
                                          <p:stCondLst>
                                            <p:cond delay="0"/>
                                          </p:stCondLst>
                                        </p:cTn>
                                        <p:tgtEl>
                                          <p:spTgt spid="60"/>
                                        </p:tgtEl>
                                        <p:attrNameLst>
                                          <p:attrName>style.visibility</p:attrName>
                                        </p:attrNameLst>
                                      </p:cBhvr>
                                      <p:to>
                                        <p:strVal val="visible"/>
                                      </p:to>
                                    </p:set>
                                    <p:animEffect transition="in" filter="wipe(down)">
                                      <p:cBhvr>
                                        <p:cTn id="163" dur="580">
                                          <p:stCondLst>
                                            <p:cond delay="0"/>
                                          </p:stCondLst>
                                        </p:cTn>
                                        <p:tgtEl>
                                          <p:spTgt spid="60"/>
                                        </p:tgtEl>
                                      </p:cBhvr>
                                    </p:animEffect>
                                    <p:anim calcmode="lin" valueType="num">
                                      <p:cBhvr>
                                        <p:cTn id="164" dur="1822"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165" dur="664"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166" dur="664" tmFilter="0, 0; 0.125,0.2665; 0.25,0.4; 0.375,0.465; 0.5,0.5;  0.625,0.535; 0.75,0.6; 0.875,0.7335; 1,1">
                                          <p:stCondLst>
                                            <p:cond delay="664"/>
                                          </p:stCondLst>
                                        </p:cTn>
                                        <p:tgtEl>
                                          <p:spTgt spid="60"/>
                                        </p:tgtEl>
                                        <p:attrNameLst>
                                          <p:attrName>ppt_y</p:attrName>
                                        </p:attrNameLst>
                                      </p:cBhvr>
                                      <p:tavLst>
                                        <p:tav tm="0" fmla="#ppt_y-sin(pi*$)/9">
                                          <p:val>
                                            <p:fltVal val="0"/>
                                          </p:val>
                                        </p:tav>
                                        <p:tav tm="100000">
                                          <p:val>
                                            <p:fltVal val="1"/>
                                          </p:val>
                                        </p:tav>
                                      </p:tavLst>
                                    </p:anim>
                                    <p:anim calcmode="lin" valueType="num">
                                      <p:cBhvr>
                                        <p:cTn id="167" dur="332" tmFilter="0, 0; 0.125,0.2665; 0.25,0.4; 0.375,0.465; 0.5,0.5;  0.625,0.535; 0.75,0.6; 0.875,0.7335; 1,1">
                                          <p:stCondLst>
                                            <p:cond delay="1324"/>
                                          </p:stCondLst>
                                        </p:cTn>
                                        <p:tgtEl>
                                          <p:spTgt spid="60"/>
                                        </p:tgtEl>
                                        <p:attrNameLst>
                                          <p:attrName>ppt_y</p:attrName>
                                        </p:attrNameLst>
                                      </p:cBhvr>
                                      <p:tavLst>
                                        <p:tav tm="0" fmla="#ppt_y-sin(pi*$)/27">
                                          <p:val>
                                            <p:fltVal val="0"/>
                                          </p:val>
                                        </p:tav>
                                        <p:tav tm="100000">
                                          <p:val>
                                            <p:fltVal val="1"/>
                                          </p:val>
                                        </p:tav>
                                      </p:tavLst>
                                    </p:anim>
                                    <p:anim calcmode="lin" valueType="num">
                                      <p:cBhvr>
                                        <p:cTn id="168" dur="164" tmFilter="0, 0; 0.125,0.2665; 0.25,0.4; 0.375,0.465; 0.5,0.5;  0.625,0.535; 0.75,0.6; 0.875,0.7335; 1,1">
                                          <p:stCondLst>
                                            <p:cond delay="1656"/>
                                          </p:stCondLst>
                                        </p:cTn>
                                        <p:tgtEl>
                                          <p:spTgt spid="60"/>
                                        </p:tgtEl>
                                        <p:attrNameLst>
                                          <p:attrName>ppt_y</p:attrName>
                                        </p:attrNameLst>
                                      </p:cBhvr>
                                      <p:tavLst>
                                        <p:tav tm="0" fmla="#ppt_y-sin(pi*$)/81">
                                          <p:val>
                                            <p:fltVal val="0"/>
                                          </p:val>
                                        </p:tav>
                                        <p:tav tm="100000">
                                          <p:val>
                                            <p:fltVal val="1"/>
                                          </p:val>
                                        </p:tav>
                                      </p:tavLst>
                                    </p:anim>
                                    <p:animScale>
                                      <p:cBhvr>
                                        <p:cTn id="169" dur="26">
                                          <p:stCondLst>
                                            <p:cond delay="650"/>
                                          </p:stCondLst>
                                        </p:cTn>
                                        <p:tgtEl>
                                          <p:spTgt spid="60"/>
                                        </p:tgtEl>
                                      </p:cBhvr>
                                      <p:to x="100000" y="60000"/>
                                    </p:animScale>
                                    <p:animScale>
                                      <p:cBhvr>
                                        <p:cTn id="170" dur="166" decel="50000">
                                          <p:stCondLst>
                                            <p:cond delay="676"/>
                                          </p:stCondLst>
                                        </p:cTn>
                                        <p:tgtEl>
                                          <p:spTgt spid="60"/>
                                        </p:tgtEl>
                                      </p:cBhvr>
                                      <p:to x="100000" y="100000"/>
                                    </p:animScale>
                                    <p:animScale>
                                      <p:cBhvr>
                                        <p:cTn id="171" dur="26">
                                          <p:stCondLst>
                                            <p:cond delay="1312"/>
                                          </p:stCondLst>
                                        </p:cTn>
                                        <p:tgtEl>
                                          <p:spTgt spid="60"/>
                                        </p:tgtEl>
                                      </p:cBhvr>
                                      <p:to x="100000" y="80000"/>
                                    </p:animScale>
                                    <p:animScale>
                                      <p:cBhvr>
                                        <p:cTn id="172" dur="166" decel="50000">
                                          <p:stCondLst>
                                            <p:cond delay="1338"/>
                                          </p:stCondLst>
                                        </p:cTn>
                                        <p:tgtEl>
                                          <p:spTgt spid="60"/>
                                        </p:tgtEl>
                                      </p:cBhvr>
                                      <p:to x="100000" y="100000"/>
                                    </p:animScale>
                                    <p:animScale>
                                      <p:cBhvr>
                                        <p:cTn id="173" dur="26">
                                          <p:stCondLst>
                                            <p:cond delay="1642"/>
                                          </p:stCondLst>
                                        </p:cTn>
                                        <p:tgtEl>
                                          <p:spTgt spid="60"/>
                                        </p:tgtEl>
                                      </p:cBhvr>
                                      <p:to x="100000" y="90000"/>
                                    </p:animScale>
                                    <p:animScale>
                                      <p:cBhvr>
                                        <p:cTn id="174" dur="166" decel="50000">
                                          <p:stCondLst>
                                            <p:cond delay="1668"/>
                                          </p:stCondLst>
                                        </p:cTn>
                                        <p:tgtEl>
                                          <p:spTgt spid="60"/>
                                        </p:tgtEl>
                                      </p:cBhvr>
                                      <p:to x="100000" y="100000"/>
                                    </p:animScale>
                                    <p:animScale>
                                      <p:cBhvr>
                                        <p:cTn id="175" dur="26">
                                          <p:stCondLst>
                                            <p:cond delay="1808"/>
                                          </p:stCondLst>
                                        </p:cTn>
                                        <p:tgtEl>
                                          <p:spTgt spid="60"/>
                                        </p:tgtEl>
                                      </p:cBhvr>
                                      <p:to x="100000" y="95000"/>
                                    </p:animScale>
                                    <p:animScale>
                                      <p:cBhvr>
                                        <p:cTn id="176" dur="166" decel="50000">
                                          <p:stCondLst>
                                            <p:cond delay="1834"/>
                                          </p:stCondLst>
                                        </p:cTn>
                                        <p:tgtEl>
                                          <p:spTgt spid="60"/>
                                        </p:tgtEl>
                                      </p:cBhvr>
                                      <p:to x="100000" y="100000"/>
                                    </p:animScale>
                                  </p:childTnLst>
                                </p:cTn>
                              </p:par>
                              <p:par>
                                <p:cTn id="177" presetID="31" presetClass="entr" presetSubtype="0" fill="hold" nodeType="withEffect">
                                  <p:stCondLst>
                                    <p:cond delay="0"/>
                                  </p:stCondLst>
                                  <p:childTnLst>
                                    <p:set>
                                      <p:cBhvr>
                                        <p:cTn id="178" dur="1" fill="hold">
                                          <p:stCondLst>
                                            <p:cond delay="0"/>
                                          </p:stCondLst>
                                        </p:cTn>
                                        <p:tgtEl>
                                          <p:spTgt spid="75"/>
                                        </p:tgtEl>
                                        <p:attrNameLst>
                                          <p:attrName>style.visibility</p:attrName>
                                        </p:attrNameLst>
                                      </p:cBhvr>
                                      <p:to>
                                        <p:strVal val="visible"/>
                                      </p:to>
                                    </p:set>
                                    <p:anim calcmode="lin" valueType="num">
                                      <p:cBhvr>
                                        <p:cTn id="179" dur="2000" fill="hold"/>
                                        <p:tgtEl>
                                          <p:spTgt spid="75"/>
                                        </p:tgtEl>
                                        <p:attrNameLst>
                                          <p:attrName>ppt_w</p:attrName>
                                        </p:attrNameLst>
                                      </p:cBhvr>
                                      <p:tavLst>
                                        <p:tav tm="0">
                                          <p:val>
                                            <p:fltVal val="0"/>
                                          </p:val>
                                        </p:tav>
                                        <p:tav tm="100000">
                                          <p:val>
                                            <p:strVal val="#ppt_w"/>
                                          </p:val>
                                        </p:tav>
                                      </p:tavLst>
                                    </p:anim>
                                    <p:anim calcmode="lin" valueType="num">
                                      <p:cBhvr>
                                        <p:cTn id="180" dur="2000" fill="hold"/>
                                        <p:tgtEl>
                                          <p:spTgt spid="75"/>
                                        </p:tgtEl>
                                        <p:attrNameLst>
                                          <p:attrName>ppt_h</p:attrName>
                                        </p:attrNameLst>
                                      </p:cBhvr>
                                      <p:tavLst>
                                        <p:tav tm="0">
                                          <p:val>
                                            <p:fltVal val="0"/>
                                          </p:val>
                                        </p:tav>
                                        <p:tav tm="100000">
                                          <p:val>
                                            <p:strVal val="#ppt_h"/>
                                          </p:val>
                                        </p:tav>
                                      </p:tavLst>
                                    </p:anim>
                                    <p:anim calcmode="lin" valueType="num">
                                      <p:cBhvr>
                                        <p:cTn id="181" dur="2000" fill="hold"/>
                                        <p:tgtEl>
                                          <p:spTgt spid="75"/>
                                        </p:tgtEl>
                                        <p:attrNameLst>
                                          <p:attrName>style.rotation</p:attrName>
                                        </p:attrNameLst>
                                      </p:cBhvr>
                                      <p:tavLst>
                                        <p:tav tm="0">
                                          <p:val>
                                            <p:fltVal val="90"/>
                                          </p:val>
                                        </p:tav>
                                        <p:tav tm="100000">
                                          <p:val>
                                            <p:fltVal val="0"/>
                                          </p:val>
                                        </p:tav>
                                      </p:tavLst>
                                    </p:anim>
                                    <p:animEffect transition="in" filter="fade">
                                      <p:cBhvr>
                                        <p:cTn id="182" dur="2000"/>
                                        <p:tgtEl>
                                          <p:spTgt spid="75"/>
                                        </p:tgtEl>
                                      </p:cBhvr>
                                    </p:animEffect>
                                  </p:childTnLst>
                                  <p:subTnLst>
                                    <p:set>
                                      <p:cBhvr override="childStyle">
                                        <p:cTn dur="1" fill="hold" display="0" masterRel="nextClick" afterEffect="1"/>
                                        <p:tgtEl>
                                          <p:spTgt spid="75"/>
                                        </p:tgtEl>
                                        <p:attrNameLst>
                                          <p:attrName>style.visibility</p:attrName>
                                        </p:attrNameLst>
                                      </p:cBhvr>
                                      <p:to>
                                        <p:strVal val="hidden"/>
                                      </p:to>
                                    </p:set>
                                  </p:subTnLst>
                                </p:cTn>
                              </p:par>
                            </p:childTnLst>
                          </p:cTn>
                        </p:par>
                      </p:childTnLst>
                    </p:cTn>
                  </p:par>
                  <p:par>
                    <p:cTn id="183" fill="hold">
                      <p:stCondLst>
                        <p:cond delay="indefinite"/>
                      </p:stCondLst>
                      <p:childTnLst>
                        <p:par>
                          <p:cTn id="184" fill="hold">
                            <p:stCondLst>
                              <p:cond delay="0"/>
                            </p:stCondLst>
                            <p:childTnLst>
                              <p:par>
                                <p:cTn id="185" presetID="26" presetClass="entr" presetSubtype="0" fill="hold" grpId="0" nodeType="click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wipe(down)">
                                      <p:cBhvr>
                                        <p:cTn id="187" dur="580">
                                          <p:stCondLst>
                                            <p:cond delay="0"/>
                                          </p:stCondLst>
                                        </p:cTn>
                                        <p:tgtEl>
                                          <p:spTgt spid="61"/>
                                        </p:tgtEl>
                                      </p:cBhvr>
                                    </p:animEffect>
                                    <p:anim calcmode="lin" valueType="num">
                                      <p:cBhvr>
                                        <p:cTn id="188" dur="1822" tmFilter="0,0; 0.14,0.36; 0.43,0.73; 0.71,0.91; 1.0,1.0">
                                          <p:stCondLst>
                                            <p:cond delay="0"/>
                                          </p:stCondLst>
                                        </p:cTn>
                                        <p:tgtEl>
                                          <p:spTgt spid="61"/>
                                        </p:tgtEl>
                                        <p:attrNameLst>
                                          <p:attrName>ppt_x</p:attrName>
                                        </p:attrNameLst>
                                      </p:cBhvr>
                                      <p:tavLst>
                                        <p:tav tm="0">
                                          <p:val>
                                            <p:strVal val="#ppt_x-0.25"/>
                                          </p:val>
                                        </p:tav>
                                        <p:tav tm="100000">
                                          <p:val>
                                            <p:strVal val="#ppt_x"/>
                                          </p:val>
                                        </p:tav>
                                      </p:tavLst>
                                    </p:anim>
                                    <p:anim calcmode="lin" valueType="num">
                                      <p:cBhvr>
                                        <p:cTn id="189" dur="664" tmFilter="0.0,0.0; 0.25,0.07; 0.50,0.2; 0.75,0.467; 1.0,1.0">
                                          <p:stCondLst>
                                            <p:cond delay="0"/>
                                          </p:stCondLst>
                                        </p:cTn>
                                        <p:tgtEl>
                                          <p:spTgt spid="61"/>
                                        </p:tgtEl>
                                        <p:attrNameLst>
                                          <p:attrName>ppt_y</p:attrName>
                                        </p:attrNameLst>
                                      </p:cBhvr>
                                      <p:tavLst>
                                        <p:tav tm="0" fmla="#ppt_y-sin(pi*$)/3">
                                          <p:val>
                                            <p:fltVal val="0.5"/>
                                          </p:val>
                                        </p:tav>
                                        <p:tav tm="100000">
                                          <p:val>
                                            <p:fltVal val="1"/>
                                          </p:val>
                                        </p:tav>
                                      </p:tavLst>
                                    </p:anim>
                                    <p:anim calcmode="lin" valueType="num">
                                      <p:cBhvr>
                                        <p:cTn id="190" dur="664" tmFilter="0, 0; 0.125,0.2665; 0.25,0.4; 0.375,0.465; 0.5,0.5;  0.625,0.535; 0.75,0.6; 0.875,0.7335; 1,1">
                                          <p:stCondLst>
                                            <p:cond delay="664"/>
                                          </p:stCondLst>
                                        </p:cTn>
                                        <p:tgtEl>
                                          <p:spTgt spid="61"/>
                                        </p:tgtEl>
                                        <p:attrNameLst>
                                          <p:attrName>ppt_y</p:attrName>
                                        </p:attrNameLst>
                                      </p:cBhvr>
                                      <p:tavLst>
                                        <p:tav tm="0" fmla="#ppt_y-sin(pi*$)/9">
                                          <p:val>
                                            <p:fltVal val="0"/>
                                          </p:val>
                                        </p:tav>
                                        <p:tav tm="100000">
                                          <p:val>
                                            <p:fltVal val="1"/>
                                          </p:val>
                                        </p:tav>
                                      </p:tavLst>
                                    </p:anim>
                                    <p:anim calcmode="lin" valueType="num">
                                      <p:cBhvr>
                                        <p:cTn id="191" dur="332" tmFilter="0, 0; 0.125,0.2665; 0.25,0.4; 0.375,0.465; 0.5,0.5;  0.625,0.535; 0.75,0.6; 0.875,0.7335; 1,1">
                                          <p:stCondLst>
                                            <p:cond delay="1324"/>
                                          </p:stCondLst>
                                        </p:cTn>
                                        <p:tgtEl>
                                          <p:spTgt spid="61"/>
                                        </p:tgtEl>
                                        <p:attrNameLst>
                                          <p:attrName>ppt_y</p:attrName>
                                        </p:attrNameLst>
                                      </p:cBhvr>
                                      <p:tavLst>
                                        <p:tav tm="0" fmla="#ppt_y-sin(pi*$)/27">
                                          <p:val>
                                            <p:fltVal val="0"/>
                                          </p:val>
                                        </p:tav>
                                        <p:tav tm="100000">
                                          <p:val>
                                            <p:fltVal val="1"/>
                                          </p:val>
                                        </p:tav>
                                      </p:tavLst>
                                    </p:anim>
                                    <p:anim calcmode="lin" valueType="num">
                                      <p:cBhvr>
                                        <p:cTn id="192" dur="164" tmFilter="0, 0; 0.125,0.2665; 0.25,0.4; 0.375,0.465; 0.5,0.5;  0.625,0.535; 0.75,0.6; 0.875,0.7335; 1,1">
                                          <p:stCondLst>
                                            <p:cond delay="1656"/>
                                          </p:stCondLst>
                                        </p:cTn>
                                        <p:tgtEl>
                                          <p:spTgt spid="61"/>
                                        </p:tgtEl>
                                        <p:attrNameLst>
                                          <p:attrName>ppt_y</p:attrName>
                                        </p:attrNameLst>
                                      </p:cBhvr>
                                      <p:tavLst>
                                        <p:tav tm="0" fmla="#ppt_y-sin(pi*$)/81">
                                          <p:val>
                                            <p:fltVal val="0"/>
                                          </p:val>
                                        </p:tav>
                                        <p:tav tm="100000">
                                          <p:val>
                                            <p:fltVal val="1"/>
                                          </p:val>
                                        </p:tav>
                                      </p:tavLst>
                                    </p:anim>
                                    <p:animScale>
                                      <p:cBhvr>
                                        <p:cTn id="193" dur="26">
                                          <p:stCondLst>
                                            <p:cond delay="650"/>
                                          </p:stCondLst>
                                        </p:cTn>
                                        <p:tgtEl>
                                          <p:spTgt spid="61"/>
                                        </p:tgtEl>
                                      </p:cBhvr>
                                      <p:to x="100000" y="60000"/>
                                    </p:animScale>
                                    <p:animScale>
                                      <p:cBhvr>
                                        <p:cTn id="194" dur="166" decel="50000">
                                          <p:stCondLst>
                                            <p:cond delay="676"/>
                                          </p:stCondLst>
                                        </p:cTn>
                                        <p:tgtEl>
                                          <p:spTgt spid="61"/>
                                        </p:tgtEl>
                                      </p:cBhvr>
                                      <p:to x="100000" y="100000"/>
                                    </p:animScale>
                                    <p:animScale>
                                      <p:cBhvr>
                                        <p:cTn id="195" dur="26">
                                          <p:stCondLst>
                                            <p:cond delay="1312"/>
                                          </p:stCondLst>
                                        </p:cTn>
                                        <p:tgtEl>
                                          <p:spTgt spid="61"/>
                                        </p:tgtEl>
                                      </p:cBhvr>
                                      <p:to x="100000" y="80000"/>
                                    </p:animScale>
                                    <p:animScale>
                                      <p:cBhvr>
                                        <p:cTn id="196" dur="166" decel="50000">
                                          <p:stCondLst>
                                            <p:cond delay="1338"/>
                                          </p:stCondLst>
                                        </p:cTn>
                                        <p:tgtEl>
                                          <p:spTgt spid="61"/>
                                        </p:tgtEl>
                                      </p:cBhvr>
                                      <p:to x="100000" y="100000"/>
                                    </p:animScale>
                                    <p:animScale>
                                      <p:cBhvr>
                                        <p:cTn id="197" dur="26">
                                          <p:stCondLst>
                                            <p:cond delay="1642"/>
                                          </p:stCondLst>
                                        </p:cTn>
                                        <p:tgtEl>
                                          <p:spTgt spid="61"/>
                                        </p:tgtEl>
                                      </p:cBhvr>
                                      <p:to x="100000" y="90000"/>
                                    </p:animScale>
                                    <p:animScale>
                                      <p:cBhvr>
                                        <p:cTn id="198" dur="166" decel="50000">
                                          <p:stCondLst>
                                            <p:cond delay="1668"/>
                                          </p:stCondLst>
                                        </p:cTn>
                                        <p:tgtEl>
                                          <p:spTgt spid="61"/>
                                        </p:tgtEl>
                                      </p:cBhvr>
                                      <p:to x="100000" y="100000"/>
                                    </p:animScale>
                                    <p:animScale>
                                      <p:cBhvr>
                                        <p:cTn id="199" dur="26">
                                          <p:stCondLst>
                                            <p:cond delay="1808"/>
                                          </p:stCondLst>
                                        </p:cTn>
                                        <p:tgtEl>
                                          <p:spTgt spid="61"/>
                                        </p:tgtEl>
                                      </p:cBhvr>
                                      <p:to x="100000" y="95000"/>
                                    </p:animScale>
                                    <p:animScale>
                                      <p:cBhvr>
                                        <p:cTn id="200" dur="166" decel="50000">
                                          <p:stCondLst>
                                            <p:cond delay="1834"/>
                                          </p:stCondLst>
                                        </p:cTn>
                                        <p:tgtEl>
                                          <p:spTgt spid="61"/>
                                        </p:tgtEl>
                                      </p:cBhvr>
                                      <p:to x="100000" y="100000"/>
                                    </p:animScale>
                                  </p:childTnLst>
                                </p:cTn>
                              </p:par>
                              <p:par>
                                <p:cTn id="201" presetID="1" presetClass="entr" presetSubtype="0" fill="hold" nodeType="withEffect">
                                  <p:stCondLst>
                                    <p:cond delay="1000"/>
                                  </p:stCondLst>
                                  <p:childTnLst>
                                    <p:set>
                                      <p:cBhvr>
                                        <p:cTn id="202" dur="1" fill="hold">
                                          <p:stCondLst>
                                            <p:cond delay="0"/>
                                          </p:stCondLst>
                                        </p:cTn>
                                        <p:tgtEl>
                                          <p:spTgt spid="4"/>
                                        </p:tgtEl>
                                        <p:attrNameLst>
                                          <p:attrName>style.visibility</p:attrName>
                                        </p:attrNameLst>
                                      </p:cBhvr>
                                      <p:to>
                                        <p:strVal val="visible"/>
                                      </p:to>
                                    </p:set>
                                  </p:childTnLst>
                                </p:cTn>
                              </p:par>
                              <p:par>
                                <p:cTn id="203" presetID="42" presetClass="path" presetSubtype="0" accel="50000" decel="50000" fill="hold" nodeType="withEffect">
                                  <p:stCondLst>
                                    <p:cond delay="1000"/>
                                  </p:stCondLst>
                                  <p:childTnLst>
                                    <p:animMotion origin="layout" path="M -2.29167E-6 4.07407E-6 L -0.47474 -0.16574 " pathEditMode="relative" rAng="0" ptsTypes="AA">
                                      <p:cBhvr>
                                        <p:cTn id="204" dur="2000" spd="-100000" fill="hold"/>
                                        <p:tgtEl>
                                          <p:spTgt spid="4"/>
                                        </p:tgtEl>
                                        <p:attrNameLst>
                                          <p:attrName>ppt_x</p:attrName>
                                          <p:attrName>ppt_y</p:attrName>
                                        </p:attrNameLst>
                                      </p:cBhvr>
                                      <p:rCtr x="-23737" y="-8287"/>
                                    </p:animMotion>
                                  </p:childTnLst>
                                </p:cTn>
                              </p:par>
                              <p:par>
                                <p:cTn id="205" presetID="31" presetClass="entr" presetSubtype="0" fill="hold" nodeType="withEffect">
                                  <p:stCondLst>
                                    <p:cond delay="0"/>
                                  </p:stCondLst>
                                  <p:childTnLst>
                                    <p:set>
                                      <p:cBhvr>
                                        <p:cTn id="206" dur="1" fill="hold">
                                          <p:stCondLst>
                                            <p:cond delay="0"/>
                                          </p:stCondLst>
                                        </p:cTn>
                                        <p:tgtEl>
                                          <p:spTgt spid="79"/>
                                        </p:tgtEl>
                                        <p:attrNameLst>
                                          <p:attrName>style.visibility</p:attrName>
                                        </p:attrNameLst>
                                      </p:cBhvr>
                                      <p:to>
                                        <p:strVal val="visible"/>
                                      </p:to>
                                    </p:set>
                                    <p:anim calcmode="lin" valueType="num">
                                      <p:cBhvr>
                                        <p:cTn id="207" dur="2000" fill="hold"/>
                                        <p:tgtEl>
                                          <p:spTgt spid="79"/>
                                        </p:tgtEl>
                                        <p:attrNameLst>
                                          <p:attrName>ppt_w</p:attrName>
                                        </p:attrNameLst>
                                      </p:cBhvr>
                                      <p:tavLst>
                                        <p:tav tm="0">
                                          <p:val>
                                            <p:fltVal val="0"/>
                                          </p:val>
                                        </p:tav>
                                        <p:tav tm="100000">
                                          <p:val>
                                            <p:strVal val="#ppt_w"/>
                                          </p:val>
                                        </p:tav>
                                      </p:tavLst>
                                    </p:anim>
                                    <p:anim calcmode="lin" valueType="num">
                                      <p:cBhvr>
                                        <p:cTn id="208" dur="2000" fill="hold"/>
                                        <p:tgtEl>
                                          <p:spTgt spid="79"/>
                                        </p:tgtEl>
                                        <p:attrNameLst>
                                          <p:attrName>ppt_h</p:attrName>
                                        </p:attrNameLst>
                                      </p:cBhvr>
                                      <p:tavLst>
                                        <p:tav tm="0">
                                          <p:val>
                                            <p:fltVal val="0"/>
                                          </p:val>
                                        </p:tav>
                                        <p:tav tm="100000">
                                          <p:val>
                                            <p:strVal val="#ppt_h"/>
                                          </p:val>
                                        </p:tav>
                                      </p:tavLst>
                                    </p:anim>
                                    <p:anim calcmode="lin" valueType="num">
                                      <p:cBhvr>
                                        <p:cTn id="209" dur="2000" fill="hold"/>
                                        <p:tgtEl>
                                          <p:spTgt spid="79"/>
                                        </p:tgtEl>
                                        <p:attrNameLst>
                                          <p:attrName>style.rotation</p:attrName>
                                        </p:attrNameLst>
                                      </p:cBhvr>
                                      <p:tavLst>
                                        <p:tav tm="0">
                                          <p:val>
                                            <p:fltVal val="90"/>
                                          </p:val>
                                        </p:tav>
                                        <p:tav tm="100000">
                                          <p:val>
                                            <p:fltVal val="0"/>
                                          </p:val>
                                        </p:tav>
                                      </p:tavLst>
                                    </p:anim>
                                    <p:animEffect transition="in" filter="fade">
                                      <p:cBhvr>
                                        <p:cTn id="210" dur="2000"/>
                                        <p:tgtEl>
                                          <p:spTgt spid="79"/>
                                        </p:tgtEl>
                                      </p:cBhvr>
                                    </p:animEffect>
                                  </p:childTnLst>
                                  <p:subTnLst>
                                    <p:set>
                                      <p:cBhvr override="childStyle">
                                        <p:cTn dur="1" fill="hold" display="0" masterRel="nextClick" afterEffect="1"/>
                                        <p:tgtEl>
                                          <p:spTgt spid="79"/>
                                        </p:tgtEl>
                                        <p:attrNameLst>
                                          <p:attrName>style.visibility</p:attrName>
                                        </p:attrNameLst>
                                      </p:cBhvr>
                                      <p:to>
                                        <p:strVal val="hidden"/>
                                      </p:to>
                                    </p:set>
                                  </p:subTnLst>
                                </p:cTn>
                              </p:par>
                            </p:childTnLst>
                          </p:cTn>
                        </p:par>
                      </p:childTnLst>
                    </p:cTn>
                  </p:par>
                  <p:par>
                    <p:cTn id="211" fill="hold">
                      <p:stCondLst>
                        <p:cond delay="indefinite"/>
                      </p:stCondLst>
                      <p:childTnLst>
                        <p:par>
                          <p:cTn id="212" fill="hold">
                            <p:stCondLst>
                              <p:cond delay="0"/>
                            </p:stCondLst>
                            <p:childTnLst>
                              <p:par>
                                <p:cTn id="213" presetID="26" presetClass="entr" presetSubtype="0" fill="hold" grpId="0" nodeType="clickEffect">
                                  <p:stCondLst>
                                    <p:cond delay="0"/>
                                  </p:stCondLst>
                                  <p:childTnLst>
                                    <p:set>
                                      <p:cBhvr>
                                        <p:cTn id="214" dur="1" fill="hold">
                                          <p:stCondLst>
                                            <p:cond delay="0"/>
                                          </p:stCondLst>
                                        </p:cTn>
                                        <p:tgtEl>
                                          <p:spTgt spid="62"/>
                                        </p:tgtEl>
                                        <p:attrNameLst>
                                          <p:attrName>style.visibility</p:attrName>
                                        </p:attrNameLst>
                                      </p:cBhvr>
                                      <p:to>
                                        <p:strVal val="visible"/>
                                      </p:to>
                                    </p:set>
                                    <p:animEffect transition="in" filter="wipe(down)">
                                      <p:cBhvr>
                                        <p:cTn id="215" dur="580">
                                          <p:stCondLst>
                                            <p:cond delay="0"/>
                                          </p:stCondLst>
                                        </p:cTn>
                                        <p:tgtEl>
                                          <p:spTgt spid="62"/>
                                        </p:tgtEl>
                                      </p:cBhvr>
                                    </p:animEffect>
                                    <p:anim calcmode="lin" valueType="num">
                                      <p:cBhvr>
                                        <p:cTn id="216" dur="1822" tmFilter="0,0; 0.14,0.36; 0.43,0.73; 0.71,0.91; 1.0,1.0">
                                          <p:stCondLst>
                                            <p:cond delay="0"/>
                                          </p:stCondLst>
                                        </p:cTn>
                                        <p:tgtEl>
                                          <p:spTgt spid="62"/>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62"/>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62"/>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62"/>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62"/>
                                        </p:tgtEl>
                                        <p:attrNameLst>
                                          <p:attrName>ppt_y</p:attrName>
                                        </p:attrNameLst>
                                      </p:cBhvr>
                                      <p:tavLst>
                                        <p:tav tm="0" fmla="#ppt_y-sin(pi*$)/81">
                                          <p:val>
                                            <p:fltVal val="0"/>
                                          </p:val>
                                        </p:tav>
                                        <p:tav tm="100000">
                                          <p:val>
                                            <p:fltVal val="1"/>
                                          </p:val>
                                        </p:tav>
                                      </p:tavLst>
                                    </p:anim>
                                    <p:animScale>
                                      <p:cBhvr>
                                        <p:cTn id="221" dur="26">
                                          <p:stCondLst>
                                            <p:cond delay="650"/>
                                          </p:stCondLst>
                                        </p:cTn>
                                        <p:tgtEl>
                                          <p:spTgt spid="62"/>
                                        </p:tgtEl>
                                      </p:cBhvr>
                                      <p:to x="100000" y="60000"/>
                                    </p:animScale>
                                    <p:animScale>
                                      <p:cBhvr>
                                        <p:cTn id="222" dur="166" decel="50000">
                                          <p:stCondLst>
                                            <p:cond delay="676"/>
                                          </p:stCondLst>
                                        </p:cTn>
                                        <p:tgtEl>
                                          <p:spTgt spid="62"/>
                                        </p:tgtEl>
                                      </p:cBhvr>
                                      <p:to x="100000" y="100000"/>
                                    </p:animScale>
                                    <p:animScale>
                                      <p:cBhvr>
                                        <p:cTn id="223" dur="26">
                                          <p:stCondLst>
                                            <p:cond delay="1312"/>
                                          </p:stCondLst>
                                        </p:cTn>
                                        <p:tgtEl>
                                          <p:spTgt spid="62"/>
                                        </p:tgtEl>
                                      </p:cBhvr>
                                      <p:to x="100000" y="80000"/>
                                    </p:animScale>
                                    <p:animScale>
                                      <p:cBhvr>
                                        <p:cTn id="224" dur="166" decel="50000">
                                          <p:stCondLst>
                                            <p:cond delay="1338"/>
                                          </p:stCondLst>
                                        </p:cTn>
                                        <p:tgtEl>
                                          <p:spTgt spid="62"/>
                                        </p:tgtEl>
                                      </p:cBhvr>
                                      <p:to x="100000" y="100000"/>
                                    </p:animScale>
                                    <p:animScale>
                                      <p:cBhvr>
                                        <p:cTn id="225" dur="26">
                                          <p:stCondLst>
                                            <p:cond delay="1642"/>
                                          </p:stCondLst>
                                        </p:cTn>
                                        <p:tgtEl>
                                          <p:spTgt spid="62"/>
                                        </p:tgtEl>
                                      </p:cBhvr>
                                      <p:to x="100000" y="90000"/>
                                    </p:animScale>
                                    <p:animScale>
                                      <p:cBhvr>
                                        <p:cTn id="226" dur="166" decel="50000">
                                          <p:stCondLst>
                                            <p:cond delay="1668"/>
                                          </p:stCondLst>
                                        </p:cTn>
                                        <p:tgtEl>
                                          <p:spTgt spid="62"/>
                                        </p:tgtEl>
                                      </p:cBhvr>
                                      <p:to x="100000" y="100000"/>
                                    </p:animScale>
                                    <p:animScale>
                                      <p:cBhvr>
                                        <p:cTn id="227" dur="26">
                                          <p:stCondLst>
                                            <p:cond delay="1808"/>
                                          </p:stCondLst>
                                        </p:cTn>
                                        <p:tgtEl>
                                          <p:spTgt spid="62"/>
                                        </p:tgtEl>
                                      </p:cBhvr>
                                      <p:to x="100000" y="95000"/>
                                    </p:animScale>
                                    <p:animScale>
                                      <p:cBhvr>
                                        <p:cTn id="228" dur="166" decel="50000">
                                          <p:stCondLst>
                                            <p:cond delay="1834"/>
                                          </p:stCondLst>
                                        </p:cTn>
                                        <p:tgtEl>
                                          <p:spTgt spid="62"/>
                                        </p:tgtEl>
                                      </p:cBhvr>
                                      <p:to x="100000" y="100000"/>
                                    </p:animScale>
                                  </p:childTnLst>
                                </p:cTn>
                              </p:par>
                              <p:par>
                                <p:cTn id="229" presetID="1" presetClass="entr" presetSubtype="0" fill="hold" nodeType="withEffect">
                                  <p:stCondLst>
                                    <p:cond delay="1000"/>
                                  </p:stCondLst>
                                  <p:childTnLst>
                                    <p:set>
                                      <p:cBhvr>
                                        <p:cTn id="230" dur="1" fill="hold">
                                          <p:stCondLst>
                                            <p:cond delay="0"/>
                                          </p:stCondLst>
                                        </p:cTn>
                                        <p:tgtEl>
                                          <p:spTgt spid="3"/>
                                        </p:tgtEl>
                                        <p:attrNameLst>
                                          <p:attrName>style.visibility</p:attrName>
                                        </p:attrNameLst>
                                      </p:cBhvr>
                                      <p:to>
                                        <p:strVal val="visible"/>
                                      </p:to>
                                    </p:set>
                                  </p:childTnLst>
                                </p:cTn>
                              </p:par>
                              <p:par>
                                <p:cTn id="231" presetID="42" presetClass="path" presetSubtype="0" accel="50000" decel="50000" fill="hold" nodeType="withEffect">
                                  <p:stCondLst>
                                    <p:cond delay="1000"/>
                                  </p:stCondLst>
                                  <p:childTnLst>
                                    <p:animMotion origin="layout" path="M -2.29167E-6 -3.7037E-7 L -0.46562 -0.00718 " pathEditMode="relative" rAng="0" ptsTypes="AA">
                                      <p:cBhvr>
                                        <p:cTn id="232" dur="2000" spd="-100000" fill="hold"/>
                                        <p:tgtEl>
                                          <p:spTgt spid="3"/>
                                        </p:tgtEl>
                                        <p:attrNameLst>
                                          <p:attrName>ppt_x</p:attrName>
                                          <p:attrName>ppt_y</p:attrName>
                                        </p:attrNameLst>
                                      </p:cBhvr>
                                      <p:rCtr x="-23281" y="-370"/>
                                    </p:animMotion>
                                  </p:childTnLst>
                                </p:cTn>
                              </p:par>
                              <p:par>
                                <p:cTn id="233" presetID="31" presetClass="entr" presetSubtype="0" fill="hold" nodeType="withEffect">
                                  <p:stCondLst>
                                    <p:cond delay="0"/>
                                  </p:stCondLst>
                                  <p:childTnLst>
                                    <p:set>
                                      <p:cBhvr>
                                        <p:cTn id="234" dur="1" fill="hold">
                                          <p:stCondLst>
                                            <p:cond delay="0"/>
                                          </p:stCondLst>
                                        </p:cTn>
                                        <p:tgtEl>
                                          <p:spTgt spid="81"/>
                                        </p:tgtEl>
                                        <p:attrNameLst>
                                          <p:attrName>style.visibility</p:attrName>
                                        </p:attrNameLst>
                                      </p:cBhvr>
                                      <p:to>
                                        <p:strVal val="visible"/>
                                      </p:to>
                                    </p:set>
                                    <p:anim calcmode="lin" valueType="num">
                                      <p:cBhvr>
                                        <p:cTn id="235" dur="2000" fill="hold"/>
                                        <p:tgtEl>
                                          <p:spTgt spid="81"/>
                                        </p:tgtEl>
                                        <p:attrNameLst>
                                          <p:attrName>ppt_w</p:attrName>
                                        </p:attrNameLst>
                                      </p:cBhvr>
                                      <p:tavLst>
                                        <p:tav tm="0">
                                          <p:val>
                                            <p:fltVal val="0"/>
                                          </p:val>
                                        </p:tav>
                                        <p:tav tm="100000">
                                          <p:val>
                                            <p:strVal val="#ppt_w"/>
                                          </p:val>
                                        </p:tav>
                                      </p:tavLst>
                                    </p:anim>
                                    <p:anim calcmode="lin" valueType="num">
                                      <p:cBhvr>
                                        <p:cTn id="236" dur="2000" fill="hold"/>
                                        <p:tgtEl>
                                          <p:spTgt spid="81"/>
                                        </p:tgtEl>
                                        <p:attrNameLst>
                                          <p:attrName>ppt_h</p:attrName>
                                        </p:attrNameLst>
                                      </p:cBhvr>
                                      <p:tavLst>
                                        <p:tav tm="0">
                                          <p:val>
                                            <p:fltVal val="0"/>
                                          </p:val>
                                        </p:tav>
                                        <p:tav tm="100000">
                                          <p:val>
                                            <p:strVal val="#ppt_h"/>
                                          </p:val>
                                        </p:tav>
                                      </p:tavLst>
                                    </p:anim>
                                    <p:anim calcmode="lin" valueType="num">
                                      <p:cBhvr>
                                        <p:cTn id="237" dur="2000" fill="hold"/>
                                        <p:tgtEl>
                                          <p:spTgt spid="81"/>
                                        </p:tgtEl>
                                        <p:attrNameLst>
                                          <p:attrName>style.rotation</p:attrName>
                                        </p:attrNameLst>
                                      </p:cBhvr>
                                      <p:tavLst>
                                        <p:tav tm="0">
                                          <p:val>
                                            <p:fltVal val="90"/>
                                          </p:val>
                                        </p:tav>
                                        <p:tav tm="100000">
                                          <p:val>
                                            <p:fltVal val="0"/>
                                          </p:val>
                                        </p:tav>
                                      </p:tavLst>
                                    </p:anim>
                                    <p:animEffect transition="in" filter="fade">
                                      <p:cBhvr>
                                        <p:cTn id="238" dur="2000"/>
                                        <p:tgtEl>
                                          <p:spTgt spid="81"/>
                                        </p:tgtEl>
                                      </p:cBhvr>
                                    </p:animEffect>
                                  </p:childTnLst>
                                  <p:subTnLst>
                                    <p:set>
                                      <p:cBhvr override="childStyle">
                                        <p:cTn dur="1" fill="hold" display="0" masterRel="nextClick" afterEffect="1"/>
                                        <p:tgtEl>
                                          <p:spTgt spid="81"/>
                                        </p:tgtEl>
                                        <p:attrNameLst>
                                          <p:attrName>style.visibility</p:attrName>
                                        </p:attrNameLst>
                                      </p:cBhvr>
                                      <p:to>
                                        <p:strVal val="hidden"/>
                                      </p:to>
                                    </p:set>
                                  </p:subTnLst>
                                </p:cTn>
                              </p:par>
                            </p:childTnLst>
                          </p:cTn>
                        </p:par>
                      </p:childTnLst>
                    </p:cTn>
                  </p:par>
                  <p:par>
                    <p:cTn id="239" fill="hold">
                      <p:stCondLst>
                        <p:cond delay="indefinite"/>
                      </p:stCondLst>
                      <p:childTnLst>
                        <p:par>
                          <p:cTn id="240" fill="hold">
                            <p:stCondLst>
                              <p:cond delay="0"/>
                            </p:stCondLst>
                            <p:childTnLst>
                              <p:par>
                                <p:cTn id="241" presetID="2" presetClass="entr" presetSubtype="2" fill="hold" grpId="0" nodeType="clickEffect">
                                  <p:stCondLst>
                                    <p:cond delay="0"/>
                                  </p:stCondLst>
                                  <p:childTnLst>
                                    <p:set>
                                      <p:cBhvr>
                                        <p:cTn id="242" dur="1" fill="hold">
                                          <p:stCondLst>
                                            <p:cond delay="0"/>
                                          </p:stCondLst>
                                        </p:cTn>
                                        <p:tgtEl>
                                          <p:spTgt spid="40"/>
                                        </p:tgtEl>
                                        <p:attrNameLst>
                                          <p:attrName>style.visibility</p:attrName>
                                        </p:attrNameLst>
                                      </p:cBhvr>
                                      <p:to>
                                        <p:strVal val="visible"/>
                                      </p:to>
                                    </p:set>
                                    <p:anim calcmode="lin" valueType="num">
                                      <p:cBhvr additive="base">
                                        <p:cTn id="243" dur="2000" fill="hold"/>
                                        <p:tgtEl>
                                          <p:spTgt spid="40"/>
                                        </p:tgtEl>
                                        <p:attrNameLst>
                                          <p:attrName>ppt_x</p:attrName>
                                        </p:attrNameLst>
                                      </p:cBhvr>
                                      <p:tavLst>
                                        <p:tav tm="0">
                                          <p:val>
                                            <p:strVal val="1+#ppt_w/2"/>
                                          </p:val>
                                        </p:tav>
                                        <p:tav tm="100000">
                                          <p:val>
                                            <p:strVal val="#ppt_x"/>
                                          </p:val>
                                        </p:tav>
                                      </p:tavLst>
                                    </p:anim>
                                    <p:anim calcmode="lin" valueType="num">
                                      <p:cBhvr additive="base">
                                        <p:cTn id="244" dur="2000" fill="hold"/>
                                        <p:tgtEl>
                                          <p:spTgt spid="40"/>
                                        </p:tgtEl>
                                        <p:attrNameLst>
                                          <p:attrName>ppt_y</p:attrName>
                                        </p:attrNameLst>
                                      </p:cBhvr>
                                      <p:tavLst>
                                        <p:tav tm="0">
                                          <p:val>
                                            <p:strVal val="#ppt_y"/>
                                          </p:val>
                                        </p:tav>
                                        <p:tav tm="100000">
                                          <p:val>
                                            <p:strVal val="#ppt_y"/>
                                          </p:val>
                                        </p:tav>
                                      </p:tavLst>
                                    </p:anim>
                                  </p:childTnLst>
                                </p:cTn>
                              </p:par>
                              <p:par>
                                <p:cTn id="245" presetID="1" presetClass="entr" presetSubtype="0" fill="hold" nodeType="withEffect">
                                  <p:stCondLst>
                                    <p:cond delay="1000"/>
                                  </p:stCondLst>
                                  <p:childTnLst>
                                    <p:set>
                                      <p:cBhvr>
                                        <p:cTn id="246" dur="1" fill="hold">
                                          <p:stCondLst>
                                            <p:cond delay="0"/>
                                          </p:stCondLst>
                                        </p:cTn>
                                        <p:tgtEl>
                                          <p:spTgt spid="144"/>
                                        </p:tgtEl>
                                        <p:attrNameLst>
                                          <p:attrName>style.visibility</p:attrName>
                                        </p:attrNameLst>
                                      </p:cBhvr>
                                      <p:to>
                                        <p:strVal val="visible"/>
                                      </p:to>
                                    </p:set>
                                  </p:childTnLst>
                                </p:cTn>
                              </p:par>
                              <p:par>
                                <p:cTn id="247" presetID="42" presetClass="path" presetSubtype="0" accel="50000" decel="50000" fill="hold" nodeType="withEffect">
                                  <p:stCondLst>
                                    <p:cond delay="1000"/>
                                  </p:stCondLst>
                                  <p:childTnLst>
                                    <p:animMotion origin="layout" path="M 1.66667E-6 -3.7037E-7 L -0.36745 0.01644 " pathEditMode="relative" rAng="0" ptsTypes="AA">
                                      <p:cBhvr>
                                        <p:cTn id="248" dur="2000" spd="-100000" fill="hold"/>
                                        <p:tgtEl>
                                          <p:spTgt spid="144"/>
                                        </p:tgtEl>
                                        <p:attrNameLst>
                                          <p:attrName>ppt_x</p:attrName>
                                          <p:attrName>ppt_y</p:attrName>
                                        </p:attrNameLst>
                                      </p:cBhvr>
                                      <p:rCtr x="-18372" y="810"/>
                                    </p:animMotion>
                                  </p:childTnLst>
                                </p:cTn>
                              </p:par>
                              <p:par>
                                <p:cTn id="249" presetID="26" presetClass="entr" presetSubtype="0" fill="hold" grpId="0" nodeType="withEffect">
                                  <p:stCondLst>
                                    <p:cond delay="0"/>
                                  </p:stCondLst>
                                  <p:childTnLst>
                                    <p:set>
                                      <p:cBhvr>
                                        <p:cTn id="250" dur="1" fill="hold">
                                          <p:stCondLst>
                                            <p:cond delay="0"/>
                                          </p:stCondLst>
                                        </p:cTn>
                                        <p:tgtEl>
                                          <p:spTgt spid="56"/>
                                        </p:tgtEl>
                                        <p:attrNameLst>
                                          <p:attrName>style.visibility</p:attrName>
                                        </p:attrNameLst>
                                      </p:cBhvr>
                                      <p:to>
                                        <p:strVal val="visible"/>
                                      </p:to>
                                    </p:set>
                                    <p:animEffect transition="in" filter="wipe(down)">
                                      <p:cBhvr>
                                        <p:cTn id="251" dur="580">
                                          <p:stCondLst>
                                            <p:cond delay="0"/>
                                          </p:stCondLst>
                                        </p:cTn>
                                        <p:tgtEl>
                                          <p:spTgt spid="56"/>
                                        </p:tgtEl>
                                      </p:cBhvr>
                                    </p:animEffect>
                                    <p:anim calcmode="lin" valueType="num">
                                      <p:cBhvr>
                                        <p:cTn id="252" dur="1822" tmFilter="0,0; 0.14,0.36; 0.43,0.73; 0.71,0.91; 1.0,1.0">
                                          <p:stCondLst>
                                            <p:cond delay="0"/>
                                          </p:stCondLst>
                                        </p:cTn>
                                        <p:tgtEl>
                                          <p:spTgt spid="56"/>
                                        </p:tgtEl>
                                        <p:attrNameLst>
                                          <p:attrName>ppt_x</p:attrName>
                                        </p:attrNameLst>
                                      </p:cBhvr>
                                      <p:tavLst>
                                        <p:tav tm="0">
                                          <p:val>
                                            <p:strVal val="#ppt_x-0.25"/>
                                          </p:val>
                                        </p:tav>
                                        <p:tav tm="100000">
                                          <p:val>
                                            <p:strVal val="#ppt_x"/>
                                          </p:val>
                                        </p:tav>
                                      </p:tavLst>
                                    </p:anim>
                                    <p:anim calcmode="lin" valueType="num">
                                      <p:cBhvr>
                                        <p:cTn id="253" dur="664" tmFilter="0.0,0.0; 0.25,0.07; 0.50,0.2; 0.75,0.467; 1.0,1.0">
                                          <p:stCondLst>
                                            <p:cond delay="0"/>
                                          </p:stCondLst>
                                        </p:cTn>
                                        <p:tgtEl>
                                          <p:spTgt spid="56"/>
                                        </p:tgtEl>
                                        <p:attrNameLst>
                                          <p:attrName>ppt_y</p:attrName>
                                        </p:attrNameLst>
                                      </p:cBhvr>
                                      <p:tavLst>
                                        <p:tav tm="0" fmla="#ppt_y-sin(pi*$)/3">
                                          <p:val>
                                            <p:fltVal val="0.5"/>
                                          </p:val>
                                        </p:tav>
                                        <p:tav tm="100000">
                                          <p:val>
                                            <p:fltVal val="1"/>
                                          </p:val>
                                        </p:tav>
                                      </p:tavLst>
                                    </p:anim>
                                    <p:anim calcmode="lin" valueType="num">
                                      <p:cBhvr>
                                        <p:cTn id="254" dur="664" tmFilter="0, 0; 0.125,0.2665; 0.25,0.4; 0.375,0.465; 0.5,0.5;  0.625,0.535; 0.75,0.6; 0.875,0.7335; 1,1">
                                          <p:stCondLst>
                                            <p:cond delay="664"/>
                                          </p:stCondLst>
                                        </p:cTn>
                                        <p:tgtEl>
                                          <p:spTgt spid="56"/>
                                        </p:tgtEl>
                                        <p:attrNameLst>
                                          <p:attrName>ppt_y</p:attrName>
                                        </p:attrNameLst>
                                      </p:cBhvr>
                                      <p:tavLst>
                                        <p:tav tm="0" fmla="#ppt_y-sin(pi*$)/9">
                                          <p:val>
                                            <p:fltVal val="0"/>
                                          </p:val>
                                        </p:tav>
                                        <p:tav tm="100000">
                                          <p:val>
                                            <p:fltVal val="1"/>
                                          </p:val>
                                        </p:tav>
                                      </p:tavLst>
                                    </p:anim>
                                    <p:anim calcmode="lin" valueType="num">
                                      <p:cBhvr>
                                        <p:cTn id="255" dur="332" tmFilter="0, 0; 0.125,0.2665; 0.25,0.4; 0.375,0.465; 0.5,0.5;  0.625,0.535; 0.75,0.6; 0.875,0.7335; 1,1">
                                          <p:stCondLst>
                                            <p:cond delay="1324"/>
                                          </p:stCondLst>
                                        </p:cTn>
                                        <p:tgtEl>
                                          <p:spTgt spid="56"/>
                                        </p:tgtEl>
                                        <p:attrNameLst>
                                          <p:attrName>ppt_y</p:attrName>
                                        </p:attrNameLst>
                                      </p:cBhvr>
                                      <p:tavLst>
                                        <p:tav tm="0" fmla="#ppt_y-sin(pi*$)/27">
                                          <p:val>
                                            <p:fltVal val="0"/>
                                          </p:val>
                                        </p:tav>
                                        <p:tav tm="100000">
                                          <p:val>
                                            <p:fltVal val="1"/>
                                          </p:val>
                                        </p:tav>
                                      </p:tavLst>
                                    </p:anim>
                                    <p:anim calcmode="lin" valueType="num">
                                      <p:cBhvr>
                                        <p:cTn id="256" dur="164" tmFilter="0, 0; 0.125,0.2665; 0.25,0.4; 0.375,0.465; 0.5,0.5;  0.625,0.535; 0.75,0.6; 0.875,0.7335; 1,1">
                                          <p:stCondLst>
                                            <p:cond delay="1656"/>
                                          </p:stCondLst>
                                        </p:cTn>
                                        <p:tgtEl>
                                          <p:spTgt spid="56"/>
                                        </p:tgtEl>
                                        <p:attrNameLst>
                                          <p:attrName>ppt_y</p:attrName>
                                        </p:attrNameLst>
                                      </p:cBhvr>
                                      <p:tavLst>
                                        <p:tav tm="0" fmla="#ppt_y-sin(pi*$)/81">
                                          <p:val>
                                            <p:fltVal val="0"/>
                                          </p:val>
                                        </p:tav>
                                        <p:tav tm="100000">
                                          <p:val>
                                            <p:fltVal val="1"/>
                                          </p:val>
                                        </p:tav>
                                      </p:tavLst>
                                    </p:anim>
                                    <p:animScale>
                                      <p:cBhvr>
                                        <p:cTn id="257" dur="26">
                                          <p:stCondLst>
                                            <p:cond delay="650"/>
                                          </p:stCondLst>
                                        </p:cTn>
                                        <p:tgtEl>
                                          <p:spTgt spid="56"/>
                                        </p:tgtEl>
                                      </p:cBhvr>
                                      <p:to x="100000" y="60000"/>
                                    </p:animScale>
                                    <p:animScale>
                                      <p:cBhvr>
                                        <p:cTn id="258" dur="166" decel="50000">
                                          <p:stCondLst>
                                            <p:cond delay="676"/>
                                          </p:stCondLst>
                                        </p:cTn>
                                        <p:tgtEl>
                                          <p:spTgt spid="56"/>
                                        </p:tgtEl>
                                      </p:cBhvr>
                                      <p:to x="100000" y="100000"/>
                                    </p:animScale>
                                    <p:animScale>
                                      <p:cBhvr>
                                        <p:cTn id="259" dur="26">
                                          <p:stCondLst>
                                            <p:cond delay="1312"/>
                                          </p:stCondLst>
                                        </p:cTn>
                                        <p:tgtEl>
                                          <p:spTgt spid="56"/>
                                        </p:tgtEl>
                                      </p:cBhvr>
                                      <p:to x="100000" y="80000"/>
                                    </p:animScale>
                                    <p:animScale>
                                      <p:cBhvr>
                                        <p:cTn id="260" dur="166" decel="50000">
                                          <p:stCondLst>
                                            <p:cond delay="1338"/>
                                          </p:stCondLst>
                                        </p:cTn>
                                        <p:tgtEl>
                                          <p:spTgt spid="56"/>
                                        </p:tgtEl>
                                      </p:cBhvr>
                                      <p:to x="100000" y="100000"/>
                                    </p:animScale>
                                    <p:animScale>
                                      <p:cBhvr>
                                        <p:cTn id="261" dur="26">
                                          <p:stCondLst>
                                            <p:cond delay="1642"/>
                                          </p:stCondLst>
                                        </p:cTn>
                                        <p:tgtEl>
                                          <p:spTgt spid="56"/>
                                        </p:tgtEl>
                                      </p:cBhvr>
                                      <p:to x="100000" y="90000"/>
                                    </p:animScale>
                                    <p:animScale>
                                      <p:cBhvr>
                                        <p:cTn id="262" dur="166" decel="50000">
                                          <p:stCondLst>
                                            <p:cond delay="1668"/>
                                          </p:stCondLst>
                                        </p:cTn>
                                        <p:tgtEl>
                                          <p:spTgt spid="56"/>
                                        </p:tgtEl>
                                      </p:cBhvr>
                                      <p:to x="100000" y="100000"/>
                                    </p:animScale>
                                    <p:animScale>
                                      <p:cBhvr>
                                        <p:cTn id="263" dur="26">
                                          <p:stCondLst>
                                            <p:cond delay="1808"/>
                                          </p:stCondLst>
                                        </p:cTn>
                                        <p:tgtEl>
                                          <p:spTgt spid="56"/>
                                        </p:tgtEl>
                                      </p:cBhvr>
                                      <p:to x="100000" y="95000"/>
                                    </p:animScale>
                                    <p:animScale>
                                      <p:cBhvr>
                                        <p:cTn id="264" dur="166" decel="50000">
                                          <p:stCondLst>
                                            <p:cond delay="1834"/>
                                          </p:stCondLst>
                                        </p:cTn>
                                        <p:tgtEl>
                                          <p:spTgt spid="56"/>
                                        </p:tgtEl>
                                      </p:cBhvr>
                                      <p:to x="100000" y="100000"/>
                                    </p:animScale>
                                  </p:childTnLst>
                                </p:cTn>
                              </p:par>
                              <p:par>
                                <p:cTn id="265" presetID="31" presetClass="entr" presetSubtype="0" fill="hold" nodeType="withEffect">
                                  <p:stCondLst>
                                    <p:cond delay="0"/>
                                  </p:stCondLst>
                                  <p:childTnLst>
                                    <p:set>
                                      <p:cBhvr>
                                        <p:cTn id="266" dur="1" fill="hold">
                                          <p:stCondLst>
                                            <p:cond delay="0"/>
                                          </p:stCondLst>
                                        </p:cTn>
                                        <p:tgtEl>
                                          <p:spTgt spid="85"/>
                                        </p:tgtEl>
                                        <p:attrNameLst>
                                          <p:attrName>style.visibility</p:attrName>
                                        </p:attrNameLst>
                                      </p:cBhvr>
                                      <p:to>
                                        <p:strVal val="visible"/>
                                      </p:to>
                                    </p:set>
                                    <p:anim calcmode="lin" valueType="num">
                                      <p:cBhvr>
                                        <p:cTn id="267" dur="2000" fill="hold"/>
                                        <p:tgtEl>
                                          <p:spTgt spid="85"/>
                                        </p:tgtEl>
                                        <p:attrNameLst>
                                          <p:attrName>ppt_w</p:attrName>
                                        </p:attrNameLst>
                                      </p:cBhvr>
                                      <p:tavLst>
                                        <p:tav tm="0">
                                          <p:val>
                                            <p:fltVal val="0"/>
                                          </p:val>
                                        </p:tav>
                                        <p:tav tm="100000">
                                          <p:val>
                                            <p:strVal val="#ppt_w"/>
                                          </p:val>
                                        </p:tav>
                                      </p:tavLst>
                                    </p:anim>
                                    <p:anim calcmode="lin" valueType="num">
                                      <p:cBhvr>
                                        <p:cTn id="268" dur="2000" fill="hold"/>
                                        <p:tgtEl>
                                          <p:spTgt spid="85"/>
                                        </p:tgtEl>
                                        <p:attrNameLst>
                                          <p:attrName>ppt_h</p:attrName>
                                        </p:attrNameLst>
                                      </p:cBhvr>
                                      <p:tavLst>
                                        <p:tav tm="0">
                                          <p:val>
                                            <p:fltVal val="0"/>
                                          </p:val>
                                        </p:tav>
                                        <p:tav tm="100000">
                                          <p:val>
                                            <p:strVal val="#ppt_h"/>
                                          </p:val>
                                        </p:tav>
                                      </p:tavLst>
                                    </p:anim>
                                    <p:anim calcmode="lin" valueType="num">
                                      <p:cBhvr>
                                        <p:cTn id="269" dur="2000" fill="hold"/>
                                        <p:tgtEl>
                                          <p:spTgt spid="85"/>
                                        </p:tgtEl>
                                        <p:attrNameLst>
                                          <p:attrName>style.rotation</p:attrName>
                                        </p:attrNameLst>
                                      </p:cBhvr>
                                      <p:tavLst>
                                        <p:tav tm="0">
                                          <p:val>
                                            <p:fltVal val="90"/>
                                          </p:val>
                                        </p:tav>
                                        <p:tav tm="100000">
                                          <p:val>
                                            <p:fltVal val="0"/>
                                          </p:val>
                                        </p:tav>
                                      </p:tavLst>
                                    </p:anim>
                                    <p:animEffect transition="in" filter="fade">
                                      <p:cBhvr>
                                        <p:cTn id="270" dur="2000"/>
                                        <p:tgtEl>
                                          <p:spTgt spid="85"/>
                                        </p:tgtEl>
                                      </p:cBhvr>
                                    </p:animEffect>
                                  </p:childTnLst>
                                  <p:subTnLst>
                                    <p:set>
                                      <p:cBhvr override="childStyle">
                                        <p:cTn dur="1" fill="hold" display="0" masterRel="nextClick" afterEffect="1"/>
                                        <p:tgtEl>
                                          <p:spTgt spid="85"/>
                                        </p:tgtEl>
                                        <p:attrNameLst>
                                          <p:attrName>style.visibility</p:attrName>
                                        </p:attrNameLst>
                                      </p:cBhvr>
                                      <p:to>
                                        <p:strVal val="hidden"/>
                                      </p:to>
                                    </p:set>
                                  </p:subTnLst>
                                </p:cTn>
                              </p:par>
                            </p:childTnLst>
                          </p:cTn>
                        </p:par>
                      </p:childTnLst>
                    </p:cTn>
                  </p:par>
                  <p:par>
                    <p:cTn id="271" fill="hold">
                      <p:stCondLst>
                        <p:cond delay="indefinite"/>
                      </p:stCondLst>
                      <p:childTnLst>
                        <p:par>
                          <p:cTn id="272" fill="hold">
                            <p:stCondLst>
                              <p:cond delay="0"/>
                            </p:stCondLst>
                            <p:childTnLst>
                              <p:par>
                                <p:cTn id="273" presetID="26" presetClass="entr" presetSubtype="0" fill="hold" grpId="0" nodeType="clickEffect">
                                  <p:stCondLst>
                                    <p:cond delay="0"/>
                                  </p:stCondLst>
                                  <p:childTnLst>
                                    <p:set>
                                      <p:cBhvr>
                                        <p:cTn id="274" dur="1" fill="hold">
                                          <p:stCondLst>
                                            <p:cond delay="0"/>
                                          </p:stCondLst>
                                        </p:cTn>
                                        <p:tgtEl>
                                          <p:spTgt spid="57"/>
                                        </p:tgtEl>
                                        <p:attrNameLst>
                                          <p:attrName>style.visibility</p:attrName>
                                        </p:attrNameLst>
                                      </p:cBhvr>
                                      <p:to>
                                        <p:strVal val="visible"/>
                                      </p:to>
                                    </p:set>
                                    <p:animEffect transition="in" filter="wipe(down)">
                                      <p:cBhvr>
                                        <p:cTn id="275" dur="580">
                                          <p:stCondLst>
                                            <p:cond delay="0"/>
                                          </p:stCondLst>
                                        </p:cTn>
                                        <p:tgtEl>
                                          <p:spTgt spid="57"/>
                                        </p:tgtEl>
                                      </p:cBhvr>
                                    </p:animEffect>
                                    <p:anim calcmode="lin" valueType="num">
                                      <p:cBhvr>
                                        <p:cTn id="276" dur="1822" tmFilter="0,0; 0.14,0.36; 0.43,0.73; 0.71,0.91; 1.0,1.0">
                                          <p:stCondLst>
                                            <p:cond delay="0"/>
                                          </p:stCondLst>
                                        </p:cTn>
                                        <p:tgtEl>
                                          <p:spTgt spid="57"/>
                                        </p:tgtEl>
                                        <p:attrNameLst>
                                          <p:attrName>ppt_x</p:attrName>
                                        </p:attrNameLst>
                                      </p:cBhvr>
                                      <p:tavLst>
                                        <p:tav tm="0">
                                          <p:val>
                                            <p:strVal val="#ppt_x-0.25"/>
                                          </p:val>
                                        </p:tav>
                                        <p:tav tm="100000">
                                          <p:val>
                                            <p:strVal val="#ppt_x"/>
                                          </p:val>
                                        </p:tav>
                                      </p:tavLst>
                                    </p:anim>
                                    <p:anim calcmode="lin" valueType="num">
                                      <p:cBhvr>
                                        <p:cTn id="277" dur="664" tmFilter="0.0,0.0; 0.25,0.07; 0.50,0.2; 0.75,0.467; 1.0,1.0">
                                          <p:stCondLst>
                                            <p:cond delay="0"/>
                                          </p:stCondLst>
                                        </p:cTn>
                                        <p:tgtEl>
                                          <p:spTgt spid="57"/>
                                        </p:tgtEl>
                                        <p:attrNameLst>
                                          <p:attrName>ppt_y</p:attrName>
                                        </p:attrNameLst>
                                      </p:cBhvr>
                                      <p:tavLst>
                                        <p:tav tm="0" fmla="#ppt_y-sin(pi*$)/3">
                                          <p:val>
                                            <p:fltVal val="0.5"/>
                                          </p:val>
                                        </p:tav>
                                        <p:tav tm="100000">
                                          <p:val>
                                            <p:fltVal val="1"/>
                                          </p:val>
                                        </p:tav>
                                      </p:tavLst>
                                    </p:anim>
                                    <p:anim calcmode="lin" valueType="num">
                                      <p:cBhvr>
                                        <p:cTn id="278" dur="664" tmFilter="0, 0; 0.125,0.2665; 0.25,0.4; 0.375,0.465; 0.5,0.5;  0.625,0.535; 0.75,0.6; 0.875,0.7335; 1,1">
                                          <p:stCondLst>
                                            <p:cond delay="664"/>
                                          </p:stCondLst>
                                        </p:cTn>
                                        <p:tgtEl>
                                          <p:spTgt spid="57"/>
                                        </p:tgtEl>
                                        <p:attrNameLst>
                                          <p:attrName>ppt_y</p:attrName>
                                        </p:attrNameLst>
                                      </p:cBhvr>
                                      <p:tavLst>
                                        <p:tav tm="0" fmla="#ppt_y-sin(pi*$)/9">
                                          <p:val>
                                            <p:fltVal val="0"/>
                                          </p:val>
                                        </p:tav>
                                        <p:tav tm="100000">
                                          <p:val>
                                            <p:fltVal val="1"/>
                                          </p:val>
                                        </p:tav>
                                      </p:tavLst>
                                    </p:anim>
                                    <p:anim calcmode="lin" valueType="num">
                                      <p:cBhvr>
                                        <p:cTn id="279" dur="332" tmFilter="0, 0; 0.125,0.2665; 0.25,0.4; 0.375,0.465; 0.5,0.5;  0.625,0.535; 0.75,0.6; 0.875,0.7335; 1,1">
                                          <p:stCondLst>
                                            <p:cond delay="1324"/>
                                          </p:stCondLst>
                                        </p:cTn>
                                        <p:tgtEl>
                                          <p:spTgt spid="57"/>
                                        </p:tgtEl>
                                        <p:attrNameLst>
                                          <p:attrName>ppt_y</p:attrName>
                                        </p:attrNameLst>
                                      </p:cBhvr>
                                      <p:tavLst>
                                        <p:tav tm="0" fmla="#ppt_y-sin(pi*$)/27">
                                          <p:val>
                                            <p:fltVal val="0"/>
                                          </p:val>
                                        </p:tav>
                                        <p:tav tm="100000">
                                          <p:val>
                                            <p:fltVal val="1"/>
                                          </p:val>
                                        </p:tav>
                                      </p:tavLst>
                                    </p:anim>
                                    <p:anim calcmode="lin" valueType="num">
                                      <p:cBhvr>
                                        <p:cTn id="280" dur="164" tmFilter="0, 0; 0.125,0.2665; 0.25,0.4; 0.375,0.465; 0.5,0.5;  0.625,0.535; 0.75,0.6; 0.875,0.7335; 1,1">
                                          <p:stCondLst>
                                            <p:cond delay="1656"/>
                                          </p:stCondLst>
                                        </p:cTn>
                                        <p:tgtEl>
                                          <p:spTgt spid="57"/>
                                        </p:tgtEl>
                                        <p:attrNameLst>
                                          <p:attrName>ppt_y</p:attrName>
                                        </p:attrNameLst>
                                      </p:cBhvr>
                                      <p:tavLst>
                                        <p:tav tm="0" fmla="#ppt_y-sin(pi*$)/81">
                                          <p:val>
                                            <p:fltVal val="0"/>
                                          </p:val>
                                        </p:tav>
                                        <p:tav tm="100000">
                                          <p:val>
                                            <p:fltVal val="1"/>
                                          </p:val>
                                        </p:tav>
                                      </p:tavLst>
                                    </p:anim>
                                    <p:animScale>
                                      <p:cBhvr>
                                        <p:cTn id="281" dur="26">
                                          <p:stCondLst>
                                            <p:cond delay="650"/>
                                          </p:stCondLst>
                                        </p:cTn>
                                        <p:tgtEl>
                                          <p:spTgt spid="57"/>
                                        </p:tgtEl>
                                      </p:cBhvr>
                                      <p:to x="100000" y="60000"/>
                                    </p:animScale>
                                    <p:animScale>
                                      <p:cBhvr>
                                        <p:cTn id="282" dur="166" decel="50000">
                                          <p:stCondLst>
                                            <p:cond delay="676"/>
                                          </p:stCondLst>
                                        </p:cTn>
                                        <p:tgtEl>
                                          <p:spTgt spid="57"/>
                                        </p:tgtEl>
                                      </p:cBhvr>
                                      <p:to x="100000" y="100000"/>
                                    </p:animScale>
                                    <p:animScale>
                                      <p:cBhvr>
                                        <p:cTn id="283" dur="26">
                                          <p:stCondLst>
                                            <p:cond delay="1312"/>
                                          </p:stCondLst>
                                        </p:cTn>
                                        <p:tgtEl>
                                          <p:spTgt spid="57"/>
                                        </p:tgtEl>
                                      </p:cBhvr>
                                      <p:to x="100000" y="80000"/>
                                    </p:animScale>
                                    <p:animScale>
                                      <p:cBhvr>
                                        <p:cTn id="284" dur="166" decel="50000">
                                          <p:stCondLst>
                                            <p:cond delay="1338"/>
                                          </p:stCondLst>
                                        </p:cTn>
                                        <p:tgtEl>
                                          <p:spTgt spid="57"/>
                                        </p:tgtEl>
                                      </p:cBhvr>
                                      <p:to x="100000" y="100000"/>
                                    </p:animScale>
                                    <p:animScale>
                                      <p:cBhvr>
                                        <p:cTn id="285" dur="26">
                                          <p:stCondLst>
                                            <p:cond delay="1642"/>
                                          </p:stCondLst>
                                        </p:cTn>
                                        <p:tgtEl>
                                          <p:spTgt spid="57"/>
                                        </p:tgtEl>
                                      </p:cBhvr>
                                      <p:to x="100000" y="90000"/>
                                    </p:animScale>
                                    <p:animScale>
                                      <p:cBhvr>
                                        <p:cTn id="286" dur="166" decel="50000">
                                          <p:stCondLst>
                                            <p:cond delay="1668"/>
                                          </p:stCondLst>
                                        </p:cTn>
                                        <p:tgtEl>
                                          <p:spTgt spid="57"/>
                                        </p:tgtEl>
                                      </p:cBhvr>
                                      <p:to x="100000" y="100000"/>
                                    </p:animScale>
                                    <p:animScale>
                                      <p:cBhvr>
                                        <p:cTn id="287" dur="26">
                                          <p:stCondLst>
                                            <p:cond delay="1808"/>
                                          </p:stCondLst>
                                        </p:cTn>
                                        <p:tgtEl>
                                          <p:spTgt spid="57"/>
                                        </p:tgtEl>
                                      </p:cBhvr>
                                      <p:to x="100000" y="95000"/>
                                    </p:animScale>
                                    <p:animScale>
                                      <p:cBhvr>
                                        <p:cTn id="288" dur="166" decel="50000">
                                          <p:stCondLst>
                                            <p:cond delay="1834"/>
                                          </p:stCondLst>
                                        </p:cTn>
                                        <p:tgtEl>
                                          <p:spTgt spid="57"/>
                                        </p:tgtEl>
                                      </p:cBhvr>
                                      <p:to x="100000" y="100000"/>
                                    </p:animScale>
                                  </p:childTnLst>
                                </p:cTn>
                              </p:par>
                              <p:par>
                                <p:cTn id="289" presetID="1" presetClass="entr" presetSubtype="0" fill="hold" nodeType="withEffect">
                                  <p:stCondLst>
                                    <p:cond delay="1000"/>
                                  </p:stCondLst>
                                  <p:childTnLst>
                                    <p:set>
                                      <p:cBhvr>
                                        <p:cTn id="290" dur="1" fill="hold">
                                          <p:stCondLst>
                                            <p:cond delay="0"/>
                                          </p:stCondLst>
                                        </p:cTn>
                                        <p:tgtEl>
                                          <p:spTgt spid="143"/>
                                        </p:tgtEl>
                                        <p:attrNameLst>
                                          <p:attrName>style.visibility</p:attrName>
                                        </p:attrNameLst>
                                      </p:cBhvr>
                                      <p:to>
                                        <p:strVal val="visible"/>
                                      </p:to>
                                    </p:set>
                                  </p:childTnLst>
                                </p:cTn>
                              </p:par>
                              <p:par>
                                <p:cTn id="291" presetID="42" presetClass="path" presetSubtype="0" accel="50000" decel="50000" fill="hold" nodeType="withEffect">
                                  <p:stCondLst>
                                    <p:cond delay="1000"/>
                                  </p:stCondLst>
                                  <p:childTnLst>
                                    <p:animMotion origin="layout" path="M 1.66667E-6 4.07407E-6 L -0.36576 -0.09144 " pathEditMode="relative" rAng="0" ptsTypes="AA">
                                      <p:cBhvr>
                                        <p:cTn id="292" dur="2000" spd="-100000" fill="hold"/>
                                        <p:tgtEl>
                                          <p:spTgt spid="143"/>
                                        </p:tgtEl>
                                        <p:attrNameLst>
                                          <p:attrName>ppt_x</p:attrName>
                                          <p:attrName>ppt_y</p:attrName>
                                        </p:attrNameLst>
                                      </p:cBhvr>
                                      <p:rCtr x="-18294" y="-4583"/>
                                    </p:animMotion>
                                  </p:childTnLst>
                                </p:cTn>
                              </p:par>
                              <p:par>
                                <p:cTn id="293" presetID="31" presetClass="entr" presetSubtype="0" fill="hold" nodeType="withEffect">
                                  <p:stCondLst>
                                    <p:cond delay="0"/>
                                  </p:stCondLst>
                                  <p:childTnLst>
                                    <p:set>
                                      <p:cBhvr>
                                        <p:cTn id="294" dur="1" fill="hold">
                                          <p:stCondLst>
                                            <p:cond delay="0"/>
                                          </p:stCondLst>
                                        </p:cTn>
                                        <p:tgtEl>
                                          <p:spTgt spid="87"/>
                                        </p:tgtEl>
                                        <p:attrNameLst>
                                          <p:attrName>style.visibility</p:attrName>
                                        </p:attrNameLst>
                                      </p:cBhvr>
                                      <p:to>
                                        <p:strVal val="visible"/>
                                      </p:to>
                                    </p:set>
                                    <p:anim calcmode="lin" valueType="num">
                                      <p:cBhvr>
                                        <p:cTn id="295" dur="2000" fill="hold"/>
                                        <p:tgtEl>
                                          <p:spTgt spid="87"/>
                                        </p:tgtEl>
                                        <p:attrNameLst>
                                          <p:attrName>ppt_w</p:attrName>
                                        </p:attrNameLst>
                                      </p:cBhvr>
                                      <p:tavLst>
                                        <p:tav tm="0">
                                          <p:val>
                                            <p:fltVal val="0"/>
                                          </p:val>
                                        </p:tav>
                                        <p:tav tm="100000">
                                          <p:val>
                                            <p:strVal val="#ppt_w"/>
                                          </p:val>
                                        </p:tav>
                                      </p:tavLst>
                                    </p:anim>
                                    <p:anim calcmode="lin" valueType="num">
                                      <p:cBhvr>
                                        <p:cTn id="296" dur="2000" fill="hold"/>
                                        <p:tgtEl>
                                          <p:spTgt spid="87"/>
                                        </p:tgtEl>
                                        <p:attrNameLst>
                                          <p:attrName>ppt_h</p:attrName>
                                        </p:attrNameLst>
                                      </p:cBhvr>
                                      <p:tavLst>
                                        <p:tav tm="0">
                                          <p:val>
                                            <p:fltVal val="0"/>
                                          </p:val>
                                        </p:tav>
                                        <p:tav tm="100000">
                                          <p:val>
                                            <p:strVal val="#ppt_h"/>
                                          </p:val>
                                        </p:tav>
                                      </p:tavLst>
                                    </p:anim>
                                    <p:anim calcmode="lin" valueType="num">
                                      <p:cBhvr>
                                        <p:cTn id="297" dur="2000" fill="hold"/>
                                        <p:tgtEl>
                                          <p:spTgt spid="87"/>
                                        </p:tgtEl>
                                        <p:attrNameLst>
                                          <p:attrName>style.rotation</p:attrName>
                                        </p:attrNameLst>
                                      </p:cBhvr>
                                      <p:tavLst>
                                        <p:tav tm="0">
                                          <p:val>
                                            <p:fltVal val="90"/>
                                          </p:val>
                                        </p:tav>
                                        <p:tav tm="100000">
                                          <p:val>
                                            <p:fltVal val="0"/>
                                          </p:val>
                                        </p:tav>
                                      </p:tavLst>
                                    </p:anim>
                                    <p:animEffect transition="in" filter="fade">
                                      <p:cBhvr>
                                        <p:cTn id="298" dur="2000"/>
                                        <p:tgtEl>
                                          <p:spTgt spid="87"/>
                                        </p:tgtEl>
                                      </p:cBhvr>
                                    </p:animEffect>
                                  </p:childTnLst>
                                  <p:subTnLst>
                                    <p:set>
                                      <p:cBhvr override="childStyle">
                                        <p:cTn dur="1" fill="hold" display="0" masterRel="nextClick" afterEffect="1"/>
                                        <p:tgtEl>
                                          <p:spTgt spid="87"/>
                                        </p:tgtEl>
                                        <p:attrNameLst>
                                          <p:attrName>style.visibility</p:attrName>
                                        </p:attrNameLst>
                                      </p:cBhvr>
                                      <p:to>
                                        <p:strVal val="hidden"/>
                                      </p:to>
                                    </p:set>
                                  </p:subTnLst>
                                </p:cTn>
                              </p:par>
                            </p:childTnLst>
                          </p:cTn>
                        </p:par>
                      </p:childTnLst>
                    </p:cTn>
                  </p:par>
                  <p:par>
                    <p:cTn id="299" fill="hold">
                      <p:stCondLst>
                        <p:cond delay="indefinite"/>
                      </p:stCondLst>
                      <p:childTnLst>
                        <p:par>
                          <p:cTn id="300" fill="hold">
                            <p:stCondLst>
                              <p:cond delay="0"/>
                            </p:stCondLst>
                            <p:childTnLst>
                              <p:par>
                                <p:cTn id="301" presetID="26" presetClass="entr" presetSubtype="0" fill="hold" grpId="0" nodeType="clickEffect">
                                  <p:stCondLst>
                                    <p:cond delay="0"/>
                                  </p:stCondLst>
                                  <p:childTnLst>
                                    <p:set>
                                      <p:cBhvr>
                                        <p:cTn id="302" dur="1" fill="hold">
                                          <p:stCondLst>
                                            <p:cond delay="0"/>
                                          </p:stCondLst>
                                        </p:cTn>
                                        <p:tgtEl>
                                          <p:spTgt spid="58"/>
                                        </p:tgtEl>
                                        <p:attrNameLst>
                                          <p:attrName>style.visibility</p:attrName>
                                        </p:attrNameLst>
                                      </p:cBhvr>
                                      <p:to>
                                        <p:strVal val="visible"/>
                                      </p:to>
                                    </p:set>
                                    <p:animEffect transition="in" filter="wipe(down)">
                                      <p:cBhvr>
                                        <p:cTn id="303" dur="580">
                                          <p:stCondLst>
                                            <p:cond delay="0"/>
                                          </p:stCondLst>
                                        </p:cTn>
                                        <p:tgtEl>
                                          <p:spTgt spid="58"/>
                                        </p:tgtEl>
                                      </p:cBhvr>
                                    </p:animEffect>
                                    <p:anim calcmode="lin" valueType="num">
                                      <p:cBhvr>
                                        <p:cTn id="304" dur="1822"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305" dur="664"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306" dur="664" tmFilter="0, 0; 0.125,0.2665; 0.25,0.4; 0.375,0.465; 0.5,0.5;  0.625,0.535; 0.75,0.6; 0.875,0.7335; 1,1">
                                          <p:stCondLst>
                                            <p:cond delay="664"/>
                                          </p:stCondLst>
                                        </p:cTn>
                                        <p:tgtEl>
                                          <p:spTgt spid="58"/>
                                        </p:tgtEl>
                                        <p:attrNameLst>
                                          <p:attrName>ppt_y</p:attrName>
                                        </p:attrNameLst>
                                      </p:cBhvr>
                                      <p:tavLst>
                                        <p:tav tm="0" fmla="#ppt_y-sin(pi*$)/9">
                                          <p:val>
                                            <p:fltVal val="0"/>
                                          </p:val>
                                        </p:tav>
                                        <p:tav tm="100000">
                                          <p:val>
                                            <p:fltVal val="1"/>
                                          </p:val>
                                        </p:tav>
                                      </p:tavLst>
                                    </p:anim>
                                    <p:anim calcmode="lin" valueType="num">
                                      <p:cBhvr>
                                        <p:cTn id="307" dur="332" tmFilter="0, 0; 0.125,0.2665; 0.25,0.4; 0.375,0.465; 0.5,0.5;  0.625,0.535; 0.75,0.6; 0.875,0.7335; 1,1">
                                          <p:stCondLst>
                                            <p:cond delay="1324"/>
                                          </p:stCondLst>
                                        </p:cTn>
                                        <p:tgtEl>
                                          <p:spTgt spid="58"/>
                                        </p:tgtEl>
                                        <p:attrNameLst>
                                          <p:attrName>ppt_y</p:attrName>
                                        </p:attrNameLst>
                                      </p:cBhvr>
                                      <p:tavLst>
                                        <p:tav tm="0" fmla="#ppt_y-sin(pi*$)/27">
                                          <p:val>
                                            <p:fltVal val="0"/>
                                          </p:val>
                                        </p:tav>
                                        <p:tav tm="100000">
                                          <p:val>
                                            <p:fltVal val="1"/>
                                          </p:val>
                                        </p:tav>
                                      </p:tavLst>
                                    </p:anim>
                                    <p:anim calcmode="lin" valueType="num">
                                      <p:cBhvr>
                                        <p:cTn id="308" dur="164" tmFilter="0, 0; 0.125,0.2665; 0.25,0.4; 0.375,0.465; 0.5,0.5;  0.625,0.535; 0.75,0.6; 0.875,0.7335; 1,1">
                                          <p:stCondLst>
                                            <p:cond delay="1656"/>
                                          </p:stCondLst>
                                        </p:cTn>
                                        <p:tgtEl>
                                          <p:spTgt spid="58"/>
                                        </p:tgtEl>
                                        <p:attrNameLst>
                                          <p:attrName>ppt_y</p:attrName>
                                        </p:attrNameLst>
                                      </p:cBhvr>
                                      <p:tavLst>
                                        <p:tav tm="0" fmla="#ppt_y-sin(pi*$)/81">
                                          <p:val>
                                            <p:fltVal val="0"/>
                                          </p:val>
                                        </p:tav>
                                        <p:tav tm="100000">
                                          <p:val>
                                            <p:fltVal val="1"/>
                                          </p:val>
                                        </p:tav>
                                      </p:tavLst>
                                    </p:anim>
                                    <p:animScale>
                                      <p:cBhvr>
                                        <p:cTn id="309" dur="26">
                                          <p:stCondLst>
                                            <p:cond delay="650"/>
                                          </p:stCondLst>
                                        </p:cTn>
                                        <p:tgtEl>
                                          <p:spTgt spid="58"/>
                                        </p:tgtEl>
                                      </p:cBhvr>
                                      <p:to x="100000" y="60000"/>
                                    </p:animScale>
                                    <p:animScale>
                                      <p:cBhvr>
                                        <p:cTn id="310" dur="166" decel="50000">
                                          <p:stCondLst>
                                            <p:cond delay="676"/>
                                          </p:stCondLst>
                                        </p:cTn>
                                        <p:tgtEl>
                                          <p:spTgt spid="58"/>
                                        </p:tgtEl>
                                      </p:cBhvr>
                                      <p:to x="100000" y="100000"/>
                                    </p:animScale>
                                    <p:animScale>
                                      <p:cBhvr>
                                        <p:cTn id="311" dur="26">
                                          <p:stCondLst>
                                            <p:cond delay="1312"/>
                                          </p:stCondLst>
                                        </p:cTn>
                                        <p:tgtEl>
                                          <p:spTgt spid="58"/>
                                        </p:tgtEl>
                                      </p:cBhvr>
                                      <p:to x="100000" y="80000"/>
                                    </p:animScale>
                                    <p:animScale>
                                      <p:cBhvr>
                                        <p:cTn id="312" dur="166" decel="50000">
                                          <p:stCondLst>
                                            <p:cond delay="1338"/>
                                          </p:stCondLst>
                                        </p:cTn>
                                        <p:tgtEl>
                                          <p:spTgt spid="58"/>
                                        </p:tgtEl>
                                      </p:cBhvr>
                                      <p:to x="100000" y="100000"/>
                                    </p:animScale>
                                    <p:animScale>
                                      <p:cBhvr>
                                        <p:cTn id="313" dur="26">
                                          <p:stCondLst>
                                            <p:cond delay="1642"/>
                                          </p:stCondLst>
                                        </p:cTn>
                                        <p:tgtEl>
                                          <p:spTgt spid="58"/>
                                        </p:tgtEl>
                                      </p:cBhvr>
                                      <p:to x="100000" y="90000"/>
                                    </p:animScale>
                                    <p:animScale>
                                      <p:cBhvr>
                                        <p:cTn id="314" dur="166" decel="50000">
                                          <p:stCondLst>
                                            <p:cond delay="1668"/>
                                          </p:stCondLst>
                                        </p:cTn>
                                        <p:tgtEl>
                                          <p:spTgt spid="58"/>
                                        </p:tgtEl>
                                      </p:cBhvr>
                                      <p:to x="100000" y="100000"/>
                                    </p:animScale>
                                    <p:animScale>
                                      <p:cBhvr>
                                        <p:cTn id="315" dur="26">
                                          <p:stCondLst>
                                            <p:cond delay="1808"/>
                                          </p:stCondLst>
                                        </p:cTn>
                                        <p:tgtEl>
                                          <p:spTgt spid="58"/>
                                        </p:tgtEl>
                                      </p:cBhvr>
                                      <p:to x="100000" y="95000"/>
                                    </p:animScale>
                                    <p:animScale>
                                      <p:cBhvr>
                                        <p:cTn id="316" dur="166" decel="50000">
                                          <p:stCondLst>
                                            <p:cond delay="1834"/>
                                          </p:stCondLst>
                                        </p:cTn>
                                        <p:tgtEl>
                                          <p:spTgt spid="58"/>
                                        </p:tgtEl>
                                      </p:cBhvr>
                                      <p:to x="100000" y="100000"/>
                                    </p:animScale>
                                  </p:childTnLst>
                                </p:cTn>
                              </p:par>
                              <p:par>
                                <p:cTn id="317" presetID="1" presetClass="entr" presetSubtype="0" fill="hold" nodeType="withEffect">
                                  <p:stCondLst>
                                    <p:cond delay="1000"/>
                                  </p:stCondLst>
                                  <p:childTnLst>
                                    <p:set>
                                      <p:cBhvr>
                                        <p:cTn id="318" dur="1" fill="hold">
                                          <p:stCondLst>
                                            <p:cond delay="0"/>
                                          </p:stCondLst>
                                        </p:cTn>
                                        <p:tgtEl>
                                          <p:spTgt spid="142"/>
                                        </p:tgtEl>
                                        <p:attrNameLst>
                                          <p:attrName>style.visibility</p:attrName>
                                        </p:attrNameLst>
                                      </p:cBhvr>
                                      <p:to>
                                        <p:strVal val="visible"/>
                                      </p:to>
                                    </p:set>
                                  </p:childTnLst>
                                </p:cTn>
                              </p:par>
                              <p:par>
                                <p:cTn id="319" presetID="42" presetClass="path" presetSubtype="0" accel="50000" decel="50000" fill="hold" nodeType="withEffect">
                                  <p:stCondLst>
                                    <p:cond delay="1000"/>
                                  </p:stCondLst>
                                  <p:childTnLst>
                                    <p:animMotion origin="layout" path="M 1.66667E-6 2.22222E-6 L -0.36914 -0.25116 " pathEditMode="relative" rAng="0" ptsTypes="AA">
                                      <p:cBhvr>
                                        <p:cTn id="320" dur="2000" spd="-100000" fill="hold"/>
                                        <p:tgtEl>
                                          <p:spTgt spid="142"/>
                                        </p:tgtEl>
                                        <p:attrNameLst>
                                          <p:attrName>ppt_x</p:attrName>
                                          <p:attrName>ppt_y</p:attrName>
                                        </p:attrNameLst>
                                      </p:cBhvr>
                                      <p:rCtr x="-18464" y="-12569"/>
                                    </p:animMotion>
                                  </p:childTnLst>
                                </p:cTn>
                              </p:par>
                              <p:par>
                                <p:cTn id="321" presetID="31" presetClass="entr" presetSubtype="0" fill="hold" nodeType="withEffect">
                                  <p:stCondLst>
                                    <p:cond delay="0"/>
                                  </p:stCondLst>
                                  <p:childTnLst>
                                    <p:set>
                                      <p:cBhvr>
                                        <p:cTn id="322" dur="1" fill="hold">
                                          <p:stCondLst>
                                            <p:cond delay="0"/>
                                          </p:stCondLst>
                                        </p:cTn>
                                        <p:tgtEl>
                                          <p:spTgt spid="89"/>
                                        </p:tgtEl>
                                        <p:attrNameLst>
                                          <p:attrName>style.visibility</p:attrName>
                                        </p:attrNameLst>
                                      </p:cBhvr>
                                      <p:to>
                                        <p:strVal val="visible"/>
                                      </p:to>
                                    </p:set>
                                    <p:anim calcmode="lin" valueType="num">
                                      <p:cBhvr>
                                        <p:cTn id="323" dur="2000" fill="hold"/>
                                        <p:tgtEl>
                                          <p:spTgt spid="89"/>
                                        </p:tgtEl>
                                        <p:attrNameLst>
                                          <p:attrName>ppt_w</p:attrName>
                                        </p:attrNameLst>
                                      </p:cBhvr>
                                      <p:tavLst>
                                        <p:tav tm="0">
                                          <p:val>
                                            <p:fltVal val="0"/>
                                          </p:val>
                                        </p:tav>
                                        <p:tav tm="100000">
                                          <p:val>
                                            <p:strVal val="#ppt_w"/>
                                          </p:val>
                                        </p:tav>
                                      </p:tavLst>
                                    </p:anim>
                                    <p:anim calcmode="lin" valueType="num">
                                      <p:cBhvr>
                                        <p:cTn id="324" dur="2000" fill="hold"/>
                                        <p:tgtEl>
                                          <p:spTgt spid="89"/>
                                        </p:tgtEl>
                                        <p:attrNameLst>
                                          <p:attrName>ppt_h</p:attrName>
                                        </p:attrNameLst>
                                      </p:cBhvr>
                                      <p:tavLst>
                                        <p:tav tm="0">
                                          <p:val>
                                            <p:fltVal val="0"/>
                                          </p:val>
                                        </p:tav>
                                        <p:tav tm="100000">
                                          <p:val>
                                            <p:strVal val="#ppt_h"/>
                                          </p:val>
                                        </p:tav>
                                      </p:tavLst>
                                    </p:anim>
                                    <p:anim calcmode="lin" valueType="num">
                                      <p:cBhvr>
                                        <p:cTn id="325" dur="2000" fill="hold"/>
                                        <p:tgtEl>
                                          <p:spTgt spid="89"/>
                                        </p:tgtEl>
                                        <p:attrNameLst>
                                          <p:attrName>style.rotation</p:attrName>
                                        </p:attrNameLst>
                                      </p:cBhvr>
                                      <p:tavLst>
                                        <p:tav tm="0">
                                          <p:val>
                                            <p:fltVal val="90"/>
                                          </p:val>
                                        </p:tav>
                                        <p:tav tm="100000">
                                          <p:val>
                                            <p:fltVal val="0"/>
                                          </p:val>
                                        </p:tav>
                                      </p:tavLst>
                                    </p:anim>
                                    <p:animEffect transition="in" filter="fade">
                                      <p:cBhvr>
                                        <p:cTn id="326" dur="2000"/>
                                        <p:tgtEl>
                                          <p:spTgt spid="89"/>
                                        </p:tgtEl>
                                      </p:cBhvr>
                                    </p:animEffect>
                                  </p:childTnLst>
                                  <p:subTnLst>
                                    <p:set>
                                      <p:cBhvr override="childStyle">
                                        <p:cTn dur="1" fill="hold" display="0" masterRel="nextClick" afterEffect="1"/>
                                        <p:tgtEl>
                                          <p:spTgt spid="89"/>
                                        </p:tgtEl>
                                        <p:attrNameLst>
                                          <p:attrName>style.visibility</p:attrName>
                                        </p:attrNameLst>
                                      </p:cBhvr>
                                      <p:to>
                                        <p:strVal val="hidden"/>
                                      </p:to>
                                    </p:set>
                                  </p:subTnLst>
                                </p:cTn>
                              </p:par>
                            </p:childTnLst>
                          </p:cTn>
                        </p:par>
                      </p:childTnLst>
                    </p:cTn>
                  </p:par>
                  <p:par>
                    <p:cTn id="327" fill="hold">
                      <p:stCondLst>
                        <p:cond delay="indefinite"/>
                      </p:stCondLst>
                      <p:childTnLst>
                        <p:par>
                          <p:cTn id="328" fill="hold">
                            <p:stCondLst>
                              <p:cond delay="0"/>
                            </p:stCondLst>
                            <p:childTnLst>
                              <p:par>
                                <p:cTn id="329" presetID="26" presetClass="entr" presetSubtype="0" fill="hold" grpId="0" nodeType="clickEffect">
                                  <p:stCondLst>
                                    <p:cond delay="0"/>
                                  </p:stCondLst>
                                  <p:childTnLst>
                                    <p:set>
                                      <p:cBhvr>
                                        <p:cTn id="330" dur="1" fill="hold">
                                          <p:stCondLst>
                                            <p:cond delay="0"/>
                                          </p:stCondLst>
                                        </p:cTn>
                                        <p:tgtEl>
                                          <p:spTgt spid="59"/>
                                        </p:tgtEl>
                                        <p:attrNameLst>
                                          <p:attrName>style.visibility</p:attrName>
                                        </p:attrNameLst>
                                      </p:cBhvr>
                                      <p:to>
                                        <p:strVal val="visible"/>
                                      </p:to>
                                    </p:set>
                                    <p:animEffect transition="in" filter="wipe(down)">
                                      <p:cBhvr>
                                        <p:cTn id="331" dur="580">
                                          <p:stCondLst>
                                            <p:cond delay="0"/>
                                          </p:stCondLst>
                                        </p:cTn>
                                        <p:tgtEl>
                                          <p:spTgt spid="59"/>
                                        </p:tgtEl>
                                      </p:cBhvr>
                                    </p:animEffect>
                                    <p:anim calcmode="lin" valueType="num">
                                      <p:cBhvr>
                                        <p:cTn id="332" dur="1822" tmFilter="0,0; 0.14,0.36; 0.43,0.73; 0.71,0.91; 1.0,1.0">
                                          <p:stCondLst>
                                            <p:cond delay="0"/>
                                          </p:stCondLst>
                                        </p:cTn>
                                        <p:tgtEl>
                                          <p:spTgt spid="59"/>
                                        </p:tgtEl>
                                        <p:attrNameLst>
                                          <p:attrName>ppt_x</p:attrName>
                                        </p:attrNameLst>
                                      </p:cBhvr>
                                      <p:tavLst>
                                        <p:tav tm="0">
                                          <p:val>
                                            <p:strVal val="#ppt_x-0.25"/>
                                          </p:val>
                                        </p:tav>
                                        <p:tav tm="100000">
                                          <p:val>
                                            <p:strVal val="#ppt_x"/>
                                          </p:val>
                                        </p:tav>
                                      </p:tavLst>
                                    </p:anim>
                                    <p:anim calcmode="lin" valueType="num">
                                      <p:cBhvr>
                                        <p:cTn id="333" dur="664" tmFilter="0.0,0.0; 0.25,0.07; 0.50,0.2; 0.75,0.467; 1.0,1.0">
                                          <p:stCondLst>
                                            <p:cond delay="0"/>
                                          </p:stCondLst>
                                        </p:cTn>
                                        <p:tgtEl>
                                          <p:spTgt spid="59"/>
                                        </p:tgtEl>
                                        <p:attrNameLst>
                                          <p:attrName>ppt_y</p:attrName>
                                        </p:attrNameLst>
                                      </p:cBhvr>
                                      <p:tavLst>
                                        <p:tav tm="0" fmla="#ppt_y-sin(pi*$)/3">
                                          <p:val>
                                            <p:fltVal val="0.5"/>
                                          </p:val>
                                        </p:tav>
                                        <p:tav tm="100000">
                                          <p:val>
                                            <p:fltVal val="1"/>
                                          </p:val>
                                        </p:tav>
                                      </p:tavLst>
                                    </p:anim>
                                    <p:anim calcmode="lin" valueType="num">
                                      <p:cBhvr>
                                        <p:cTn id="334" dur="664" tmFilter="0, 0; 0.125,0.2665; 0.25,0.4; 0.375,0.465; 0.5,0.5;  0.625,0.535; 0.75,0.6; 0.875,0.7335; 1,1">
                                          <p:stCondLst>
                                            <p:cond delay="664"/>
                                          </p:stCondLst>
                                        </p:cTn>
                                        <p:tgtEl>
                                          <p:spTgt spid="59"/>
                                        </p:tgtEl>
                                        <p:attrNameLst>
                                          <p:attrName>ppt_y</p:attrName>
                                        </p:attrNameLst>
                                      </p:cBhvr>
                                      <p:tavLst>
                                        <p:tav tm="0" fmla="#ppt_y-sin(pi*$)/9">
                                          <p:val>
                                            <p:fltVal val="0"/>
                                          </p:val>
                                        </p:tav>
                                        <p:tav tm="100000">
                                          <p:val>
                                            <p:fltVal val="1"/>
                                          </p:val>
                                        </p:tav>
                                      </p:tavLst>
                                    </p:anim>
                                    <p:anim calcmode="lin" valueType="num">
                                      <p:cBhvr>
                                        <p:cTn id="335" dur="332" tmFilter="0, 0; 0.125,0.2665; 0.25,0.4; 0.375,0.465; 0.5,0.5;  0.625,0.535; 0.75,0.6; 0.875,0.7335; 1,1">
                                          <p:stCondLst>
                                            <p:cond delay="1324"/>
                                          </p:stCondLst>
                                        </p:cTn>
                                        <p:tgtEl>
                                          <p:spTgt spid="59"/>
                                        </p:tgtEl>
                                        <p:attrNameLst>
                                          <p:attrName>ppt_y</p:attrName>
                                        </p:attrNameLst>
                                      </p:cBhvr>
                                      <p:tavLst>
                                        <p:tav tm="0" fmla="#ppt_y-sin(pi*$)/27">
                                          <p:val>
                                            <p:fltVal val="0"/>
                                          </p:val>
                                        </p:tav>
                                        <p:tav tm="100000">
                                          <p:val>
                                            <p:fltVal val="1"/>
                                          </p:val>
                                        </p:tav>
                                      </p:tavLst>
                                    </p:anim>
                                    <p:anim calcmode="lin" valueType="num">
                                      <p:cBhvr>
                                        <p:cTn id="336" dur="164" tmFilter="0, 0; 0.125,0.2665; 0.25,0.4; 0.375,0.465; 0.5,0.5;  0.625,0.535; 0.75,0.6; 0.875,0.7335; 1,1">
                                          <p:stCondLst>
                                            <p:cond delay="1656"/>
                                          </p:stCondLst>
                                        </p:cTn>
                                        <p:tgtEl>
                                          <p:spTgt spid="59"/>
                                        </p:tgtEl>
                                        <p:attrNameLst>
                                          <p:attrName>ppt_y</p:attrName>
                                        </p:attrNameLst>
                                      </p:cBhvr>
                                      <p:tavLst>
                                        <p:tav tm="0" fmla="#ppt_y-sin(pi*$)/81">
                                          <p:val>
                                            <p:fltVal val="0"/>
                                          </p:val>
                                        </p:tav>
                                        <p:tav tm="100000">
                                          <p:val>
                                            <p:fltVal val="1"/>
                                          </p:val>
                                        </p:tav>
                                      </p:tavLst>
                                    </p:anim>
                                    <p:animScale>
                                      <p:cBhvr>
                                        <p:cTn id="337" dur="26">
                                          <p:stCondLst>
                                            <p:cond delay="650"/>
                                          </p:stCondLst>
                                        </p:cTn>
                                        <p:tgtEl>
                                          <p:spTgt spid="59"/>
                                        </p:tgtEl>
                                      </p:cBhvr>
                                      <p:to x="100000" y="60000"/>
                                    </p:animScale>
                                    <p:animScale>
                                      <p:cBhvr>
                                        <p:cTn id="338" dur="166" decel="50000">
                                          <p:stCondLst>
                                            <p:cond delay="676"/>
                                          </p:stCondLst>
                                        </p:cTn>
                                        <p:tgtEl>
                                          <p:spTgt spid="59"/>
                                        </p:tgtEl>
                                      </p:cBhvr>
                                      <p:to x="100000" y="100000"/>
                                    </p:animScale>
                                    <p:animScale>
                                      <p:cBhvr>
                                        <p:cTn id="339" dur="26">
                                          <p:stCondLst>
                                            <p:cond delay="1312"/>
                                          </p:stCondLst>
                                        </p:cTn>
                                        <p:tgtEl>
                                          <p:spTgt spid="59"/>
                                        </p:tgtEl>
                                      </p:cBhvr>
                                      <p:to x="100000" y="80000"/>
                                    </p:animScale>
                                    <p:animScale>
                                      <p:cBhvr>
                                        <p:cTn id="340" dur="166" decel="50000">
                                          <p:stCondLst>
                                            <p:cond delay="1338"/>
                                          </p:stCondLst>
                                        </p:cTn>
                                        <p:tgtEl>
                                          <p:spTgt spid="59"/>
                                        </p:tgtEl>
                                      </p:cBhvr>
                                      <p:to x="100000" y="100000"/>
                                    </p:animScale>
                                    <p:animScale>
                                      <p:cBhvr>
                                        <p:cTn id="341" dur="26">
                                          <p:stCondLst>
                                            <p:cond delay="1642"/>
                                          </p:stCondLst>
                                        </p:cTn>
                                        <p:tgtEl>
                                          <p:spTgt spid="59"/>
                                        </p:tgtEl>
                                      </p:cBhvr>
                                      <p:to x="100000" y="90000"/>
                                    </p:animScale>
                                    <p:animScale>
                                      <p:cBhvr>
                                        <p:cTn id="342" dur="166" decel="50000">
                                          <p:stCondLst>
                                            <p:cond delay="1668"/>
                                          </p:stCondLst>
                                        </p:cTn>
                                        <p:tgtEl>
                                          <p:spTgt spid="59"/>
                                        </p:tgtEl>
                                      </p:cBhvr>
                                      <p:to x="100000" y="100000"/>
                                    </p:animScale>
                                    <p:animScale>
                                      <p:cBhvr>
                                        <p:cTn id="343" dur="26">
                                          <p:stCondLst>
                                            <p:cond delay="1808"/>
                                          </p:stCondLst>
                                        </p:cTn>
                                        <p:tgtEl>
                                          <p:spTgt spid="59"/>
                                        </p:tgtEl>
                                      </p:cBhvr>
                                      <p:to x="100000" y="95000"/>
                                    </p:animScale>
                                    <p:animScale>
                                      <p:cBhvr>
                                        <p:cTn id="344" dur="166" decel="50000">
                                          <p:stCondLst>
                                            <p:cond delay="1834"/>
                                          </p:stCondLst>
                                        </p:cTn>
                                        <p:tgtEl>
                                          <p:spTgt spid="59"/>
                                        </p:tgtEl>
                                      </p:cBhvr>
                                      <p:to x="100000" y="100000"/>
                                    </p:animScale>
                                  </p:childTnLst>
                                </p:cTn>
                              </p:par>
                              <p:par>
                                <p:cTn id="345" presetID="1" presetClass="entr" presetSubtype="0" fill="hold" nodeType="withEffect">
                                  <p:stCondLst>
                                    <p:cond delay="1000"/>
                                  </p:stCondLst>
                                  <p:childTnLst>
                                    <p:set>
                                      <p:cBhvr>
                                        <p:cTn id="346" dur="1" fill="hold">
                                          <p:stCondLst>
                                            <p:cond delay="0"/>
                                          </p:stCondLst>
                                        </p:cTn>
                                        <p:tgtEl>
                                          <p:spTgt spid="141"/>
                                        </p:tgtEl>
                                        <p:attrNameLst>
                                          <p:attrName>style.visibility</p:attrName>
                                        </p:attrNameLst>
                                      </p:cBhvr>
                                      <p:to>
                                        <p:strVal val="visible"/>
                                      </p:to>
                                    </p:set>
                                  </p:childTnLst>
                                </p:cTn>
                              </p:par>
                              <p:par>
                                <p:cTn id="347" presetID="42" presetClass="path" presetSubtype="0" accel="50000" decel="50000" fill="hold" nodeType="withEffect">
                                  <p:stCondLst>
                                    <p:cond delay="1000"/>
                                  </p:stCondLst>
                                  <p:childTnLst>
                                    <p:animMotion origin="layout" path="M -3.75E-6 2.22222E-6 L -0.27877 -0.25533 " pathEditMode="relative" rAng="0" ptsTypes="AA">
                                      <p:cBhvr>
                                        <p:cTn id="348" dur="2000" spd="-100000" fill="hold"/>
                                        <p:tgtEl>
                                          <p:spTgt spid="141"/>
                                        </p:tgtEl>
                                        <p:attrNameLst>
                                          <p:attrName>ppt_x</p:attrName>
                                          <p:attrName>ppt_y</p:attrName>
                                        </p:attrNameLst>
                                      </p:cBhvr>
                                      <p:rCtr x="-13945" y="-12778"/>
                                    </p:animMotion>
                                  </p:childTnLst>
                                </p:cTn>
                              </p:par>
                              <p:par>
                                <p:cTn id="349" presetID="31" presetClass="entr" presetSubtype="0" fill="hold" nodeType="withEffect">
                                  <p:stCondLst>
                                    <p:cond delay="0"/>
                                  </p:stCondLst>
                                  <p:childTnLst>
                                    <p:set>
                                      <p:cBhvr>
                                        <p:cTn id="350" dur="1" fill="hold">
                                          <p:stCondLst>
                                            <p:cond delay="0"/>
                                          </p:stCondLst>
                                        </p:cTn>
                                        <p:tgtEl>
                                          <p:spTgt spid="91"/>
                                        </p:tgtEl>
                                        <p:attrNameLst>
                                          <p:attrName>style.visibility</p:attrName>
                                        </p:attrNameLst>
                                      </p:cBhvr>
                                      <p:to>
                                        <p:strVal val="visible"/>
                                      </p:to>
                                    </p:set>
                                    <p:anim calcmode="lin" valueType="num">
                                      <p:cBhvr>
                                        <p:cTn id="351" dur="2000" fill="hold"/>
                                        <p:tgtEl>
                                          <p:spTgt spid="91"/>
                                        </p:tgtEl>
                                        <p:attrNameLst>
                                          <p:attrName>ppt_w</p:attrName>
                                        </p:attrNameLst>
                                      </p:cBhvr>
                                      <p:tavLst>
                                        <p:tav tm="0">
                                          <p:val>
                                            <p:fltVal val="0"/>
                                          </p:val>
                                        </p:tav>
                                        <p:tav tm="100000">
                                          <p:val>
                                            <p:strVal val="#ppt_w"/>
                                          </p:val>
                                        </p:tav>
                                      </p:tavLst>
                                    </p:anim>
                                    <p:anim calcmode="lin" valueType="num">
                                      <p:cBhvr>
                                        <p:cTn id="352" dur="2000" fill="hold"/>
                                        <p:tgtEl>
                                          <p:spTgt spid="91"/>
                                        </p:tgtEl>
                                        <p:attrNameLst>
                                          <p:attrName>ppt_h</p:attrName>
                                        </p:attrNameLst>
                                      </p:cBhvr>
                                      <p:tavLst>
                                        <p:tav tm="0">
                                          <p:val>
                                            <p:fltVal val="0"/>
                                          </p:val>
                                        </p:tav>
                                        <p:tav tm="100000">
                                          <p:val>
                                            <p:strVal val="#ppt_h"/>
                                          </p:val>
                                        </p:tav>
                                      </p:tavLst>
                                    </p:anim>
                                    <p:anim calcmode="lin" valueType="num">
                                      <p:cBhvr>
                                        <p:cTn id="353" dur="2000" fill="hold"/>
                                        <p:tgtEl>
                                          <p:spTgt spid="91"/>
                                        </p:tgtEl>
                                        <p:attrNameLst>
                                          <p:attrName>style.rotation</p:attrName>
                                        </p:attrNameLst>
                                      </p:cBhvr>
                                      <p:tavLst>
                                        <p:tav tm="0">
                                          <p:val>
                                            <p:fltVal val="90"/>
                                          </p:val>
                                        </p:tav>
                                        <p:tav tm="100000">
                                          <p:val>
                                            <p:fltVal val="0"/>
                                          </p:val>
                                        </p:tav>
                                      </p:tavLst>
                                    </p:anim>
                                    <p:animEffect transition="in" filter="fade">
                                      <p:cBhvr>
                                        <p:cTn id="354" dur="2000"/>
                                        <p:tgtEl>
                                          <p:spTgt spid="91"/>
                                        </p:tgtEl>
                                      </p:cBhvr>
                                    </p:animEffect>
                                  </p:childTnLst>
                                  <p:subTnLst>
                                    <p:set>
                                      <p:cBhvr override="childStyle">
                                        <p:cTn dur="1" fill="hold" display="0" masterRel="nextClick" afterEffect="1"/>
                                        <p:tgtEl>
                                          <p:spTgt spid="91"/>
                                        </p:tgtEl>
                                        <p:attrNameLst>
                                          <p:attrName>style.visibility</p:attrName>
                                        </p:attrNameLst>
                                      </p:cBhvr>
                                      <p:to>
                                        <p:strVal val="hidden"/>
                                      </p:to>
                                    </p:set>
                                  </p:subTnLst>
                                </p:cTn>
                              </p:par>
                            </p:childTnLst>
                          </p:cTn>
                        </p:par>
                      </p:childTnLst>
                    </p:cTn>
                  </p:par>
                  <p:par>
                    <p:cTn id="355" fill="hold">
                      <p:stCondLst>
                        <p:cond delay="indefinite"/>
                      </p:stCondLst>
                      <p:childTnLst>
                        <p:par>
                          <p:cTn id="356" fill="hold">
                            <p:stCondLst>
                              <p:cond delay="0"/>
                            </p:stCondLst>
                            <p:childTnLst>
                              <p:par>
                                <p:cTn id="357" presetID="2" presetClass="entr" presetSubtype="2" fill="hold" grpId="0" nodeType="clickEffect">
                                  <p:stCondLst>
                                    <p:cond delay="0"/>
                                  </p:stCondLst>
                                  <p:childTnLst>
                                    <p:set>
                                      <p:cBhvr>
                                        <p:cTn id="358" dur="1" fill="hold">
                                          <p:stCondLst>
                                            <p:cond delay="0"/>
                                          </p:stCondLst>
                                        </p:cTn>
                                        <p:tgtEl>
                                          <p:spTgt spid="45"/>
                                        </p:tgtEl>
                                        <p:attrNameLst>
                                          <p:attrName>style.visibility</p:attrName>
                                        </p:attrNameLst>
                                      </p:cBhvr>
                                      <p:to>
                                        <p:strVal val="visible"/>
                                      </p:to>
                                    </p:set>
                                    <p:anim calcmode="lin" valueType="num">
                                      <p:cBhvr additive="base">
                                        <p:cTn id="359" dur="2000" fill="hold"/>
                                        <p:tgtEl>
                                          <p:spTgt spid="45"/>
                                        </p:tgtEl>
                                        <p:attrNameLst>
                                          <p:attrName>ppt_x</p:attrName>
                                        </p:attrNameLst>
                                      </p:cBhvr>
                                      <p:tavLst>
                                        <p:tav tm="0">
                                          <p:val>
                                            <p:strVal val="1+#ppt_w/2"/>
                                          </p:val>
                                        </p:tav>
                                        <p:tav tm="100000">
                                          <p:val>
                                            <p:strVal val="#ppt_x"/>
                                          </p:val>
                                        </p:tav>
                                      </p:tavLst>
                                    </p:anim>
                                    <p:anim calcmode="lin" valueType="num">
                                      <p:cBhvr additive="base">
                                        <p:cTn id="360" dur="2000" fill="hold"/>
                                        <p:tgtEl>
                                          <p:spTgt spid="45"/>
                                        </p:tgtEl>
                                        <p:attrNameLst>
                                          <p:attrName>ppt_y</p:attrName>
                                        </p:attrNameLst>
                                      </p:cBhvr>
                                      <p:tavLst>
                                        <p:tav tm="0">
                                          <p:val>
                                            <p:strVal val="#ppt_y"/>
                                          </p:val>
                                        </p:tav>
                                        <p:tav tm="100000">
                                          <p:val>
                                            <p:strVal val="#ppt_y"/>
                                          </p:val>
                                        </p:tav>
                                      </p:tavLst>
                                    </p:anim>
                                  </p:childTnLst>
                                </p:cTn>
                              </p:par>
                              <p:par>
                                <p:cTn id="361" presetID="1" presetClass="entr" presetSubtype="0" fill="hold" nodeType="withEffect">
                                  <p:stCondLst>
                                    <p:cond delay="1000"/>
                                  </p:stCondLst>
                                  <p:childTnLst>
                                    <p:set>
                                      <p:cBhvr>
                                        <p:cTn id="362" dur="1" fill="hold">
                                          <p:stCondLst>
                                            <p:cond delay="0"/>
                                          </p:stCondLst>
                                        </p:cTn>
                                        <p:tgtEl>
                                          <p:spTgt spid="140"/>
                                        </p:tgtEl>
                                        <p:attrNameLst>
                                          <p:attrName>style.visibility</p:attrName>
                                        </p:attrNameLst>
                                      </p:cBhvr>
                                      <p:to>
                                        <p:strVal val="visible"/>
                                      </p:to>
                                    </p:set>
                                  </p:childTnLst>
                                </p:cTn>
                              </p:par>
                              <p:par>
                                <p:cTn id="363" presetID="42" presetClass="path" presetSubtype="0" accel="50000" decel="50000" fill="hold" nodeType="withEffect">
                                  <p:stCondLst>
                                    <p:cond delay="1000"/>
                                  </p:stCondLst>
                                  <p:childTnLst>
                                    <p:animMotion origin="layout" path="M -3.75E-6 4.07407E-6 L -0.27708 -0.13125 " pathEditMode="relative" rAng="0" ptsTypes="AA">
                                      <p:cBhvr>
                                        <p:cTn id="364" dur="2000" spd="-100000" fill="hold"/>
                                        <p:tgtEl>
                                          <p:spTgt spid="140"/>
                                        </p:tgtEl>
                                        <p:attrNameLst>
                                          <p:attrName>ppt_x</p:attrName>
                                          <p:attrName>ppt_y</p:attrName>
                                        </p:attrNameLst>
                                      </p:cBhvr>
                                      <p:rCtr x="-13854" y="-6574"/>
                                    </p:animMotion>
                                  </p:childTnLst>
                                </p:cTn>
                              </p:par>
                              <p:par>
                                <p:cTn id="365" presetID="26" presetClass="entr" presetSubtype="0" fill="hold" grpId="0" nodeType="withEffect">
                                  <p:stCondLst>
                                    <p:cond delay="0"/>
                                  </p:stCondLst>
                                  <p:childTnLst>
                                    <p:set>
                                      <p:cBhvr>
                                        <p:cTn id="366" dur="1" fill="hold">
                                          <p:stCondLst>
                                            <p:cond delay="0"/>
                                          </p:stCondLst>
                                        </p:cTn>
                                        <p:tgtEl>
                                          <p:spTgt spid="46"/>
                                        </p:tgtEl>
                                        <p:attrNameLst>
                                          <p:attrName>style.visibility</p:attrName>
                                        </p:attrNameLst>
                                      </p:cBhvr>
                                      <p:to>
                                        <p:strVal val="visible"/>
                                      </p:to>
                                    </p:set>
                                    <p:animEffect transition="in" filter="wipe(down)">
                                      <p:cBhvr>
                                        <p:cTn id="367" dur="580">
                                          <p:stCondLst>
                                            <p:cond delay="0"/>
                                          </p:stCondLst>
                                        </p:cTn>
                                        <p:tgtEl>
                                          <p:spTgt spid="46"/>
                                        </p:tgtEl>
                                      </p:cBhvr>
                                    </p:animEffect>
                                    <p:anim calcmode="lin" valueType="num">
                                      <p:cBhvr>
                                        <p:cTn id="36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36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37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37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37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373" dur="26">
                                          <p:stCondLst>
                                            <p:cond delay="650"/>
                                          </p:stCondLst>
                                        </p:cTn>
                                        <p:tgtEl>
                                          <p:spTgt spid="46"/>
                                        </p:tgtEl>
                                      </p:cBhvr>
                                      <p:to x="100000" y="60000"/>
                                    </p:animScale>
                                    <p:animScale>
                                      <p:cBhvr>
                                        <p:cTn id="374" dur="166" decel="50000">
                                          <p:stCondLst>
                                            <p:cond delay="676"/>
                                          </p:stCondLst>
                                        </p:cTn>
                                        <p:tgtEl>
                                          <p:spTgt spid="46"/>
                                        </p:tgtEl>
                                      </p:cBhvr>
                                      <p:to x="100000" y="100000"/>
                                    </p:animScale>
                                    <p:animScale>
                                      <p:cBhvr>
                                        <p:cTn id="375" dur="26">
                                          <p:stCondLst>
                                            <p:cond delay="1312"/>
                                          </p:stCondLst>
                                        </p:cTn>
                                        <p:tgtEl>
                                          <p:spTgt spid="46"/>
                                        </p:tgtEl>
                                      </p:cBhvr>
                                      <p:to x="100000" y="80000"/>
                                    </p:animScale>
                                    <p:animScale>
                                      <p:cBhvr>
                                        <p:cTn id="376" dur="166" decel="50000">
                                          <p:stCondLst>
                                            <p:cond delay="1338"/>
                                          </p:stCondLst>
                                        </p:cTn>
                                        <p:tgtEl>
                                          <p:spTgt spid="46"/>
                                        </p:tgtEl>
                                      </p:cBhvr>
                                      <p:to x="100000" y="100000"/>
                                    </p:animScale>
                                    <p:animScale>
                                      <p:cBhvr>
                                        <p:cTn id="377" dur="26">
                                          <p:stCondLst>
                                            <p:cond delay="1642"/>
                                          </p:stCondLst>
                                        </p:cTn>
                                        <p:tgtEl>
                                          <p:spTgt spid="46"/>
                                        </p:tgtEl>
                                      </p:cBhvr>
                                      <p:to x="100000" y="90000"/>
                                    </p:animScale>
                                    <p:animScale>
                                      <p:cBhvr>
                                        <p:cTn id="378" dur="166" decel="50000">
                                          <p:stCondLst>
                                            <p:cond delay="1668"/>
                                          </p:stCondLst>
                                        </p:cTn>
                                        <p:tgtEl>
                                          <p:spTgt spid="46"/>
                                        </p:tgtEl>
                                      </p:cBhvr>
                                      <p:to x="100000" y="100000"/>
                                    </p:animScale>
                                    <p:animScale>
                                      <p:cBhvr>
                                        <p:cTn id="379" dur="26">
                                          <p:stCondLst>
                                            <p:cond delay="1808"/>
                                          </p:stCondLst>
                                        </p:cTn>
                                        <p:tgtEl>
                                          <p:spTgt spid="46"/>
                                        </p:tgtEl>
                                      </p:cBhvr>
                                      <p:to x="100000" y="95000"/>
                                    </p:animScale>
                                    <p:animScale>
                                      <p:cBhvr>
                                        <p:cTn id="380" dur="166" decel="50000">
                                          <p:stCondLst>
                                            <p:cond delay="1834"/>
                                          </p:stCondLst>
                                        </p:cTn>
                                        <p:tgtEl>
                                          <p:spTgt spid="46"/>
                                        </p:tgtEl>
                                      </p:cBhvr>
                                      <p:to x="100000" y="100000"/>
                                    </p:animScale>
                                  </p:childTnLst>
                                </p:cTn>
                              </p:par>
                              <p:par>
                                <p:cTn id="381" presetID="31" presetClass="entr" presetSubtype="0" fill="hold" nodeType="withEffect">
                                  <p:stCondLst>
                                    <p:cond delay="0"/>
                                  </p:stCondLst>
                                  <p:childTnLst>
                                    <p:set>
                                      <p:cBhvr>
                                        <p:cTn id="382" dur="1" fill="hold">
                                          <p:stCondLst>
                                            <p:cond delay="0"/>
                                          </p:stCondLst>
                                        </p:cTn>
                                        <p:tgtEl>
                                          <p:spTgt spid="15"/>
                                        </p:tgtEl>
                                        <p:attrNameLst>
                                          <p:attrName>style.visibility</p:attrName>
                                        </p:attrNameLst>
                                      </p:cBhvr>
                                      <p:to>
                                        <p:strVal val="visible"/>
                                      </p:to>
                                    </p:set>
                                    <p:anim calcmode="lin" valueType="num">
                                      <p:cBhvr>
                                        <p:cTn id="383" dur="2000" fill="hold"/>
                                        <p:tgtEl>
                                          <p:spTgt spid="15"/>
                                        </p:tgtEl>
                                        <p:attrNameLst>
                                          <p:attrName>ppt_w</p:attrName>
                                        </p:attrNameLst>
                                      </p:cBhvr>
                                      <p:tavLst>
                                        <p:tav tm="0">
                                          <p:val>
                                            <p:fltVal val="0"/>
                                          </p:val>
                                        </p:tav>
                                        <p:tav tm="100000">
                                          <p:val>
                                            <p:strVal val="#ppt_w"/>
                                          </p:val>
                                        </p:tav>
                                      </p:tavLst>
                                    </p:anim>
                                    <p:anim calcmode="lin" valueType="num">
                                      <p:cBhvr>
                                        <p:cTn id="384" dur="2000" fill="hold"/>
                                        <p:tgtEl>
                                          <p:spTgt spid="15"/>
                                        </p:tgtEl>
                                        <p:attrNameLst>
                                          <p:attrName>ppt_h</p:attrName>
                                        </p:attrNameLst>
                                      </p:cBhvr>
                                      <p:tavLst>
                                        <p:tav tm="0">
                                          <p:val>
                                            <p:fltVal val="0"/>
                                          </p:val>
                                        </p:tav>
                                        <p:tav tm="100000">
                                          <p:val>
                                            <p:strVal val="#ppt_h"/>
                                          </p:val>
                                        </p:tav>
                                      </p:tavLst>
                                    </p:anim>
                                    <p:anim calcmode="lin" valueType="num">
                                      <p:cBhvr>
                                        <p:cTn id="385" dur="2000" fill="hold"/>
                                        <p:tgtEl>
                                          <p:spTgt spid="15"/>
                                        </p:tgtEl>
                                        <p:attrNameLst>
                                          <p:attrName>style.rotation</p:attrName>
                                        </p:attrNameLst>
                                      </p:cBhvr>
                                      <p:tavLst>
                                        <p:tav tm="0">
                                          <p:val>
                                            <p:fltVal val="90"/>
                                          </p:val>
                                        </p:tav>
                                        <p:tav tm="100000">
                                          <p:val>
                                            <p:fltVal val="0"/>
                                          </p:val>
                                        </p:tav>
                                      </p:tavLst>
                                    </p:anim>
                                    <p:animEffect transition="in" filter="fade">
                                      <p:cBhvr>
                                        <p:cTn id="386" dur="20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387" fill="hold">
                      <p:stCondLst>
                        <p:cond delay="indefinite"/>
                      </p:stCondLst>
                      <p:childTnLst>
                        <p:par>
                          <p:cTn id="388" fill="hold">
                            <p:stCondLst>
                              <p:cond delay="0"/>
                            </p:stCondLst>
                            <p:childTnLst>
                              <p:par>
                                <p:cTn id="389" presetID="26" presetClass="entr" presetSubtype="0" fill="hold" grpId="0" nodeType="clickEffect">
                                  <p:stCondLst>
                                    <p:cond delay="0"/>
                                  </p:stCondLst>
                                  <p:childTnLst>
                                    <p:set>
                                      <p:cBhvr>
                                        <p:cTn id="390" dur="1" fill="hold">
                                          <p:stCondLst>
                                            <p:cond delay="0"/>
                                          </p:stCondLst>
                                        </p:cTn>
                                        <p:tgtEl>
                                          <p:spTgt spid="47"/>
                                        </p:tgtEl>
                                        <p:attrNameLst>
                                          <p:attrName>style.visibility</p:attrName>
                                        </p:attrNameLst>
                                      </p:cBhvr>
                                      <p:to>
                                        <p:strVal val="visible"/>
                                      </p:to>
                                    </p:set>
                                    <p:animEffect transition="in" filter="wipe(down)">
                                      <p:cBhvr>
                                        <p:cTn id="391" dur="580">
                                          <p:stCondLst>
                                            <p:cond delay="0"/>
                                          </p:stCondLst>
                                        </p:cTn>
                                        <p:tgtEl>
                                          <p:spTgt spid="47"/>
                                        </p:tgtEl>
                                      </p:cBhvr>
                                    </p:animEffect>
                                    <p:anim calcmode="lin" valueType="num">
                                      <p:cBhvr>
                                        <p:cTn id="392"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393"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394"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395"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396"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397" dur="26">
                                          <p:stCondLst>
                                            <p:cond delay="650"/>
                                          </p:stCondLst>
                                        </p:cTn>
                                        <p:tgtEl>
                                          <p:spTgt spid="47"/>
                                        </p:tgtEl>
                                      </p:cBhvr>
                                      <p:to x="100000" y="60000"/>
                                    </p:animScale>
                                    <p:animScale>
                                      <p:cBhvr>
                                        <p:cTn id="398" dur="166" decel="50000">
                                          <p:stCondLst>
                                            <p:cond delay="676"/>
                                          </p:stCondLst>
                                        </p:cTn>
                                        <p:tgtEl>
                                          <p:spTgt spid="47"/>
                                        </p:tgtEl>
                                      </p:cBhvr>
                                      <p:to x="100000" y="100000"/>
                                    </p:animScale>
                                    <p:animScale>
                                      <p:cBhvr>
                                        <p:cTn id="399" dur="26">
                                          <p:stCondLst>
                                            <p:cond delay="1312"/>
                                          </p:stCondLst>
                                        </p:cTn>
                                        <p:tgtEl>
                                          <p:spTgt spid="47"/>
                                        </p:tgtEl>
                                      </p:cBhvr>
                                      <p:to x="100000" y="80000"/>
                                    </p:animScale>
                                    <p:animScale>
                                      <p:cBhvr>
                                        <p:cTn id="400" dur="166" decel="50000">
                                          <p:stCondLst>
                                            <p:cond delay="1338"/>
                                          </p:stCondLst>
                                        </p:cTn>
                                        <p:tgtEl>
                                          <p:spTgt spid="47"/>
                                        </p:tgtEl>
                                      </p:cBhvr>
                                      <p:to x="100000" y="100000"/>
                                    </p:animScale>
                                    <p:animScale>
                                      <p:cBhvr>
                                        <p:cTn id="401" dur="26">
                                          <p:stCondLst>
                                            <p:cond delay="1642"/>
                                          </p:stCondLst>
                                        </p:cTn>
                                        <p:tgtEl>
                                          <p:spTgt spid="47"/>
                                        </p:tgtEl>
                                      </p:cBhvr>
                                      <p:to x="100000" y="90000"/>
                                    </p:animScale>
                                    <p:animScale>
                                      <p:cBhvr>
                                        <p:cTn id="402" dur="166" decel="50000">
                                          <p:stCondLst>
                                            <p:cond delay="1668"/>
                                          </p:stCondLst>
                                        </p:cTn>
                                        <p:tgtEl>
                                          <p:spTgt spid="47"/>
                                        </p:tgtEl>
                                      </p:cBhvr>
                                      <p:to x="100000" y="100000"/>
                                    </p:animScale>
                                    <p:animScale>
                                      <p:cBhvr>
                                        <p:cTn id="403" dur="26">
                                          <p:stCondLst>
                                            <p:cond delay="1808"/>
                                          </p:stCondLst>
                                        </p:cTn>
                                        <p:tgtEl>
                                          <p:spTgt spid="47"/>
                                        </p:tgtEl>
                                      </p:cBhvr>
                                      <p:to x="100000" y="95000"/>
                                    </p:animScale>
                                    <p:animScale>
                                      <p:cBhvr>
                                        <p:cTn id="404" dur="166" decel="50000">
                                          <p:stCondLst>
                                            <p:cond delay="1834"/>
                                          </p:stCondLst>
                                        </p:cTn>
                                        <p:tgtEl>
                                          <p:spTgt spid="47"/>
                                        </p:tgtEl>
                                      </p:cBhvr>
                                      <p:to x="100000" y="100000"/>
                                    </p:animScale>
                                  </p:childTnLst>
                                </p:cTn>
                              </p:par>
                              <p:par>
                                <p:cTn id="405" presetID="31" presetClass="entr" presetSubtype="0" fill="hold" nodeType="withEffect">
                                  <p:stCondLst>
                                    <p:cond delay="0"/>
                                  </p:stCondLst>
                                  <p:childTnLst>
                                    <p:set>
                                      <p:cBhvr>
                                        <p:cTn id="406" dur="1" fill="hold">
                                          <p:stCondLst>
                                            <p:cond delay="0"/>
                                          </p:stCondLst>
                                        </p:cTn>
                                        <p:tgtEl>
                                          <p:spTgt spid="93"/>
                                        </p:tgtEl>
                                        <p:attrNameLst>
                                          <p:attrName>style.visibility</p:attrName>
                                        </p:attrNameLst>
                                      </p:cBhvr>
                                      <p:to>
                                        <p:strVal val="visible"/>
                                      </p:to>
                                    </p:set>
                                    <p:anim calcmode="lin" valueType="num">
                                      <p:cBhvr>
                                        <p:cTn id="407" dur="2000" fill="hold"/>
                                        <p:tgtEl>
                                          <p:spTgt spid="93"/>
                                        </p:tgtEl>
                                        <p:attrNameLst>
                                          <p:attrName>ppt_w</p:attrName>
                                        </p:attrNameLst>
                                      </p:cBhvr>
                                      <p:tavLst>
                                        <p:tav tm="0">
                                          <p:val>
                                            <p:fltVal val="0"/>
                                          </p:val>
                                        </p:tav>
                                        <p:tav tm="100000">
                                          <p:val>
                                            <p:strVal val="#ppt_w"/>
                                          </p:val>
                                        </p:tav>
                                      </p:tavLst>
                                    </p:anim>
                                    <p:anim calcmode="lin" valueType="num">
                                      <p:cBhvr>
                                        <p:cTn id="408" dur="2000" fill="hold"/>
                                        <p:tgtEl>
                                          <p:spTgt spid="93"/>
                                        </p:tgtEl>
                                        <p:attrNameLst>
                                          <p:attrName>ppt_h</p:attrName>
                                        </p:attrNameLst>
                                      </p:cBhvr>
                                      <p:tavLst>
                                        <p:tav tm="0">
                                          <p:val>
                                            <p:fltVal val="0"/>
                                          </p:val>
                                        </p:tav>
                                        <p:tav tm="100000">
                                          <p:val>
                                            <p:strVal val="#ppt_h"/>
                                          </p:val>
                                        </p:tav>
                                      </p:tavLst>
                                    </p:anim>
                                    <p:anim calcmode="lin" valueType="num">
                                      <p:cBhvr>
                                        <p:cTn id="409" dur="2000" fill="hold"/>
                                        <p:tgtEl>
                                          <p:spTgt spid="93"/>
                                        </p:tgtEl>
                                        <p:attrNameLst>
                                          <p:attrName>style.rotation</p:attrName>
                                        </p:attrNameLst>
                                      </p:cBhvr>
                                      <p:tavLst>
                                        <p:tav tm="0">
                                          <p:val>
                                            <p:fltVal val="90"/>
                                          </p:val>
                                        </p:tav>
                                        <p:tav tm="100000">
                                          <p:val>
                                            <p:fltVal val="0"/>
                                          </p:val>
                                        </p:tav>
                                      </p:tavLst>
                                    </p:anim>
                                    <p:animEffect transition="in" filter="fade">
                                      <p:cBhvr>
                                        <p:cTn id="410" dur="2000"/>
                                        <p:tgtEl>
                                          <p:spTgt spid="93"/>
                                        </p:tgtEl>
                                      </p:cBhvr>
                                    </p:animEffect>
                                  </p:childTnLst>
                                  <p:subTnLst>
                                    <p:set>
                                      <p:cBhvr override="childStyle">
                                        <p:cTn dur="1" fill="hold" display="0" masterRel="nextClick" afterEffect="1"/>
                                        <p:tgtEl>
                                          <p:spTgt spid="93"/>
                                        </p:tgtEl>
                                        <p:attrNameLst>
                                          <p:attrName>style.visibility</p:attrName>
                                        </p:attrNameLst>
                                      </p:cBhvr>
                                      <p:to>
                                        <p:strVal val="hidden"/>
                                      </p:to>
                                    </p:set>
                                  </p:subTnLst>
                                </p:cTn>
                              </p:par>
                              <p:par>
                                <p:cTn id="411" presetID="1" presetClass="entr" presetSubtype="0" fill="hold" nodeType="withEffect">
                                  <p:stCondLst>
                                    <p:cond delay="0"/>
                                  </p:stCondLst>
                                  <p:childTnLst>
                                    <p:set>
                                      <p:cBhvr>
                                        <p:cTn id="412" dur="1" fill="hold">
                                          <p:stCondLst>
                                            <p:cond delay="0"/>
                                          </p:stCondLst>
                                        </p:cTn>
                                        <p:tgtEl>
                                          <p:spTgt spid="10"/>
                                        </p:tgtEl>
                                        <p:attrNameLst>
                                          <p:attrName>style.visibility</p:attrName>
                                        </p:attrNameLst>
                                      </p:cBhvr>
                                      <p:to>
                                        <p:strVal val="visible"/>
                                      </p:to>
                                    </p:set>
                                  </p:childTnLst>
                                </p:cTn>
                              </p:par>
                              <p:par>
                                <p:cTn id="413" presetID="42" presetClass="path" presetSubtype="0" accel="50000" decel="50000" fill="hold" nodeType="withEffect">
                                  <p:stCondLst>
                                    <p:cond delay="0"/>
                                  </p:stCondLst>
                                  <p:childTnLst>
                                    <p:animMotion origin="layout" path="M -3.75E-6 4.81481E-6 L -0.26744 0.02476 " pathEditMode="relative" rAng="0" ptsTypes="AA">
                                      <p:cBhvr>
                                        <p:cTn id="414" dur="2000" spd="-100000" fill="hold"/>
                                        <p:tgtEl>
                                          <p:spTgt spid="10"/>
                                        </p:tgtEl>
                                        <p:attrNameLst>
                                          <p:attrName>ppt_x</p:attrName>
                                          <p:attrName>ppt_y</p:attrName>
                                        </p:attrNameLst>
                                      </p:cBhvr>
                                      <p:rCtr x="-13372" y="1227"/>
                                    </p:animMotion>
                                  </p:childTnLst>
                                </p:cTn>
                              </p:par>
                            </p:childTnLst>
                          </p:cTn>
                        </p:par>
                      </p:childTnLst>
                    </p:cTn>
                  </p:par>
                  <p:par>
                    <p:cTn id="415" fill="hold">
                      <p:stCondLst>
                        <p:cond delay="indefinite"/>
                      </p:stCondLst>
                      <p:childTnLst>
                        <p:par>
                          <p:cTn id="416" fill="hold">
                            <p:stCondLst>
                              <p:cond delay="0"/>
                            </p:stCondLst>
                            <p:childTnLst>
                              <p:par>
                                <p:cTn id="417" presetID="26" presetClass="entr" presetSubtype="0" fill="hold" grpId="0" nodeType="clickEffect">
                                  <p:stCondLst>
                                    <p:cond delay="0"/>
                                  </p:stCondLst>
                                  <p:childTnLst>
                                    <p:set>
                                      <p:cBhvr>
                                        <p:cTn id="418" dur="1" fill="hold">
                                          <p:stCondLst>
                                            <p:cond delay="0"/>
                                          </p:stCondLst>
                                        </p:cTn>
                                        <p:tgtEl>
                                          <p:spTgt spid="48"/>
                                        </p:tgtEl>
                                        <p:attrNameLst>
                                          <p:attrName>style.visibility</p:attrName>
                                        </p:attrNameLst>
                                      </p:cBhvr>
                                      <p:to>
                                        <p:strVal val="visible"/>
                                      </p:to>
                                    </p:set>
                                    <p:animEffect transition="in" filter="wipe(down)">
                                      <p:cBhvr>
                                        <p:cTn id="419" dur="580">
                                          <p:stCondLst>
                                            <p:cond delay="0"/>
                                          </p:stCondLst>
                                        </p:cTn>
                                        <p:tgtEl>
                                          <p:spTgt spid="48"/>
                                        </p:tgtEl>
                                      </p:cBhvr>
                                    </p:animEffect>
                                    <p:anim calcmode="lin" valueType="num">
                                      <p:cBhvr>
                                        <p:cTn id="420"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421"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422"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423"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424"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425" dur="26">
                                          <p:stCondLst>
                                            <p:cond delay="650"/>
                                          </p:stCondLst>
                                        </p:cTn>
                                        <p:tgtEl>
                                          <p:spTgt spid="48"/>
                                        </p:tgtEl>
                                      </p:cBhvr>
                                      <p:to x="100000" y="60000"/>
                                    </p:animScale>
                                    <p:animScale>
                                      <p:cBhvr>
                                        <p:cTn id="426" dur="166" decel="50000">
                                          <p:stCondLst>
                                            <p:cond delay="676"/>
                                          </p:stCondLst>
                                        </p:cTn>
                                        <p:tgtEl>
                                          <p:spTgt spid="48"/>
                                        </p:tgtEl>
                                      </p:cBhvr>
                                      <p:to x="100000" y="100000"/>
                                    </p:animScale>
                                    <p:animScale>
                                      <p:cBhvr>
                                        <p:cTn id="427" dur="26">
                                          <p:stCondLst>
                                            <p:cond delay="1312"/>
                                          </p:stCondLst>
                                        </p:cTn>
                                        <p:tgtEl>
                                          <p:spTgt spid="48"/>
                                        </p:tgtEl>
                                      </p:cBhvr>
                                      <p:to x="100000" y="80000"/>
                                    </p:animScale>
                                    <p:animScale>
                                      <p:cBhvr>
                                        <p:cTn id="428" dur="166" decel="50000">
                                          <p:stCondLst>
                                            <p:cond delay="1338"/>
                                          </p:stCondLst>
                                        </p:cTn>
                                        <p:tgtEl>
                                          <p:spTgt spid="48"/>
                                        </p:tgtEl>
                                      </p:cBhvr>
                                      <p:to x="100000" y="100000"/>
                                    </p:animScale>
                                    <p:animScale>
                                      <p:cBhvr>
                                        <p:cTn id="429" dur="26">
                                          <p:stCondLst>
                                            <p:cond delay="1642"/>
                                          </p:stCondLst>
                                        </p:cTn>
                                        <p:tgtEl>
                                          <p:spTgt spid="48"/>
                                        </p:tgtEl>
                                      </p:cBhvr>
                                      <p:to x="100000" y="90000"/>
                                    </p:animScale>
                                    <p:animScale>
                                      <p:cBhvr>
                                        <p:cTn id="430" dur="166" decel="50000">
                                          <p:stCondLst>
                                            <p:cond delay="1668"/>
                                          </p:stCondLst>
                                        </p:cTn>
                                        <p:tgtEl>
                                          <p:spTgt spid="48"/>
                                        </p:tgtEl>
                                      </p:cBhvr>
                                      <p:to x="100000" y="100000"/>
                                    </p:animScale>
                                    <p:animScale>
                                      <p:cBhvr>
                                        <p:cTn id="431" dur="26">
                                          <p:stCondLst>
                                            <p:cond delay="1808"/>
                                          </p:stCondLst>
                                        </p:cTn>
                                        <p:tgtEl>
                                          <p:spTgt spid="48"/>
                                        </p:tgtEl>
                                      </p:cBhvr>
                                      <p:to x="100000" y="95000"/>
                                    </p:animScale>
                                    <p:animScale>
                                      <p:cBhvr>
                                        <p:cTn id="432" dur="166" decel="50000">
                                          <p:stCondLst>
                                            <p:cond delay="1834"/>
                                          </p:stCondLst>
                                        </p:cTn>
                                        <p:tgtEl>
                                          <p:spTgt spid="48"/>
                                        </p:tgtEl>
                                      </p:cBhvr>
                                      <p:to x="100000" y="100000"/>
                                    </p:animScale>
                                  </p:childTnLst>
                                </p:cTn>
                              </p:par>
                              <p:par>
                                <p:cTn id="433" presetID="1" presetClass="entr" presetSubtype="0" fill="hold" nodeType="withEffect">
                                  <p:stCondLst>
                                    <p:cond delay="1000"/>
                                  </p:stCondLst>
                                  <p:childTnLst>
                                    <p:set>
                                      <p:cBhvr>
                                        <p:cTn id="434" dur="1" fill="hold">
                                          <p:stCondLst>
                                            <p:cond delay="0"/>
                                          </p:stCondLst>
                                        </p:cTn>
                                        <p:tgtEl>
                                          <p:spTgt spid="138"/>
                                        </p:tgtEl>
                                        <p:attrNameLst>
                                          <p:attrName>style.visibility</p:attrName>
                                        </p:attrNameLst>
                                      </p:cBhvr>
                                      <p:to>
                                        <p:strVal val="visible"/>
                                      </p:to>
                                    </p:set>
                                  </p:childTnLst>
                                </p:cTn>
                              </p:par>
                              <p:par>
                                <p:cTn id="435" presetID="42" presetClass="path" presetSubtype="0" accel="50000" decel="50000" fill="hold" nodeType="withEffect">
                                  <p:stCondLst>
                                    <p:cond delay="1000"/>
                                  </p:stCondLst>
                                  <p:childTnLst>
                                    <p:animMotion origin="layout" path="M -3.75E-6 -7.40741E-7 L -0.27955 0.16296 " pathEditMode="relative" rAng="0" ptsTypes="AA">
                                      <p:cBhvr>
                                        <p:cTn id="436" dur="2000" spd="-100000" fill="hold"/>
                                        <p:tgtEl>
                                          <p:spTgt spid="138"/>
                                        </p:tgtEl>
                                        <p:attrNameLst>
                                          <p:attrName>ppt_x</p:attrName>
                                          <p:attrName>ppt_y</p:attrName>
                                        </p:attrNameLst>
                                      </p:cBhvr>
                                      <p:rCtr x="-13984" y="8148"/>
                                    </p:animMotion>
                                  </p:childTnLst>
                                </p:cTn>
                              </p:par>
                              <p:par>
                                <p:cTn id="437" presetID="31" presetClass="entr" presetSubtype="0" fill="hold" nodeType="withEffect">
                                  <p:stCondLst>
                                    <p:cond delay="0"/>
                                  </p:stCondLst>
                                  <p:childTnLst>
                                    <p:set>
                                      <p:cBhvr>
                                        <p:cTn id="438" dur="1" fill="hold">
                                          <p:stCondLst>
                                            <p:cond delay="0"/>
                                          </p:stCondLst>
                                        </p:cTn>
                                        <p:tgtEl>
                                          <p:spTgt spid="95"/>
                                        </p:tgtEl>
                                        <p:attrNameLst>
                                          <p:attrName>style.visibility</p:attrName>
                                        </p:attrNameLst>
                                      </p:cBhvr>
                                      <p:to>
                                        <p:strVal val="visible"/>
                                      </p:to>
                                    </p:set>
                                    <p:anim calcmode="lin" valueType="num">
                                      <p:cBhvr>
                                        <p:cTn id="439" dur="2000" fill="hold"/>
                                        <p:tgtEl>
                                          <p:spTgt spid="95"/>
                                        </p:tgtEl>
                                        <p:attrNameLst>
                                          <p:attrName>ppt_w</p:attrName>
                                        </p:attrNameLst>
                                      </p:cBhvr>
                                      <p:tavLst>
                                        <p:tav tm="0">
                                          <p:val>
                                            <p:fltVal val="0"/>
                                          </p:val>
                                        </p:tav>
                                        <p:tav tm="100000">
                                          <p:val>
                                            <p:strVal val="#ppt_w"/>
                                          </p:val>
                                        </p:tav>
                                      </p:tavLst>
                                    </p:anim>
                                    <p:anim calcmode="lin" valueType="num">
                                      <p:cBhvr>
                                        <p:cTn id="440" dur="2000" fill="hold"/>
                                        <p:tgtEl>
                                          <p:spTgt spid="95"/>
                                        </p:tgtEl>
                                        <p:attrNameLst>
                                          <p:attrName>ppt_h</p:attrName>
                                        </p:attrNameLst>
                                      </p:cBhvr>
                                      <p:tavLst>
                                        <p:tav tm="0">
                                          <p:val>
                                            <p:fltVal val="0"/>
                                          </p:val>
                                        </p:tav>
                                        <p:tav tm="100000">
                                          <p:val>
                                            <p:strVal val="#ppt_h"/>
                                          </p:val>
                                        </p:tav>
                                      </p:tavLst>
                                    </p:anim>
                                    <p:anim calcmode="lin" valueType="num">
                                      <p:cBhvr>
                                        <p:cTn id="441" dur="2000" fill="hold"/>
                                        <p:tgtEl>
                                          <p:spTgt spid="95"/>
                                        </p:tgtEl>
                                        <p:attrNameLst>
                                          <p:attrName>style.rotation</p:attrName>
                                        </p:attrNameLst>
                                      </p:cBhvr>
                                      <p:tavLst>
                                        <p:tav tm="0">
                                          <p:val>
                                            <p:fltVal val="90"/>
                                          </p:val>
                                        </p:tav>
                                        <p:tav tm="100000">
                                          <p:val>
                                            <p:fltVal val="0"/>
                                          </p:val>
                                        </p:tav>
                                      </p:tavLst>
                                    </p:anim>
                                    <p:animEffect transition="in" filter="fade">
                                      <p:cBhvr>
                                        <p:cTn id="442" dur="2000"/>
                                        <p:tgtEl>
                                          <p:spTgt spid="95"/>
                                        </p:tgtEl>
                                      </p:cBhvr>
                                    </p:animEffect>
                                  </p:childTnLst>
                                  <p:subTnLst>
                                    <p:set>
                                      <p:cBhvr override="childStyle">
                                        <p:cTn dur="1" fill="hold" display="0" masterRel="nextClick" afterEffect="1"/>
                                        <p:tgtEl>
                                          <p:spTgt spid="95"/>
                                        </p:tgtEl>
                                        <p:attrNameLst>
                                          <p:attrName>style.visibility</p:attrName>
                                        </p:attrNameLst>
                                      </p:cBhvr>
                                      <p:to>
                                        <p:strVal val="hidden"/>
                                      </p:to>
                                    </p:set>
                                  </p:subTnLst>
                                </p:cTn>
                              </p:par>
                            </p:childTnLst>
                          </p:cTn>
                        </p:par>
                      </p:childTnLst>
                    </p:cTn>
                  </p:par>
                  <p:par>
                    <p:cTn id="443" fill="hold">
                      <p:stCondLst>
                        <p:cond delay="indefinite"/>
                      </p:stCondLst>
                      <p:childTnLst>
                        <p:par>
                          <p:cTn id="444" fill="hold">
                            <p:stCondLst>
                              <p:cond delay="0"/>
                            </p:stCondLst>
                            <p:childTnLst>
                              <p:par>
                                <p:cTn id="445" presetID="26" presetClass="entr" presetSubtype="0" fill="hold" grpId="0" nodeType="clickEffect">
                                  <p:stCondLst>
                                    <p:cond delay="0"/>
                                  </p:stCondLst>
                                  <p:childTnLst>
                                    <p:set>
                                      <p:cBhvr>
                                        <p:cTn id="446" dur="1" fill="hold">
                                          <p:stCondLst>
                                            <p:cond delay="0"/>
                                          </p:stCondLst>
                                        </p:cTn>
                                        <p:tgtEl>
                                          <p:spTgt spid="49"/>
                                        </p:tgtEl>
                                        <p:attrNameLst>
                                          <p:attrName>style.visibility</p:attrName>
                                        </p:attrNameLst>
                                      </p:cBhvr>
                                      <p:to>
                                        <p:strVal val="visible"/>
                                      </p:to>
                                    </p:set>
                                    <p:animEffect transition="in" filter="wipe(down)">
                                      <p:cBhvr>
                                        <p:cTn id="447" dur="580">
                                          <p:stCondLst>
                                            <p:cond delay="0"/>
                                          </p:stCondLst>
                                        </p:cTn>
                                        <p:tgtEl>
                                          <p:spTgt spid="49"/>
                                        </p:tgtEl>
                                      </p:cBhvr>
                                    </p:animEffect>
                                    <p:anim calcmode="lin" valueType="num">
                                      <p:cBhvr>
                                        <p:cTn id="448" dur="1822"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449" dur="664"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450" dur="664" tmFilter="0, 0; 0.125,0.2665; 0.25,0.4; 0.375,0.465; 0.5,0.5;  0.625,0.535; 0.75,0.6; 0.875,0.7335; 1,1">
                                          <p:stCondLst>
                                            <p:cond delay="664"/>
                                          </p:stCondLst>
                                        </p:cTn>
                                        <p:tgtEl>
                                          <p:spTgt spid="49"/>
                                        </p:tgtEl>
                                        <p:attrNameLst>
                                          <p:attrName>ppt_y</p:attrName>
                                        </p:attrNameLst>
                                      </p:cBhvr>
                                      <p:tavLst>
                                        <p:tav tm="0" fmla="#ppt_y-sin(pi*$)/9">
                                          <p:val>
                                            <p:fltVal val="0"/>
                                          </p:val>
                                        </p:tav>
                                        <p:tav tm="100000">
                                          <p:val>
                                            <p:fltVal val="1"/>
                                          </p:val>
                                        </p:tav>
                                      </p:tavLst>
                                    </p:anim>
                                    <p:anim calcmode="lin" valueType="num">
                                      <p:cBhvr>
                                        <p:cTn id="451" dur="332" tmFilter="0, 0; 0.125,0.2665; 0.25,0.4; 0.375,0.465; 0.5,0.5;  0.625,0.535; 0.75,0.6; 0.875,0.7335; 1,1">
                                          <p:stCondLst>
                                            <p:cond delay="1324"/>
                                          </p:stCondLst>
                                        </p:cTn>
                                        <p:tgtEl>
                                          <p:spTgt spid="49"/>
                                        </p:tgtEl>
                                        <p:attrNameLst>
                                          <p:attrName>ppt_y</p:attrName>
                                        </p:attrNameLst>
                                      </p:cBhvr>
                                      <p:tavLst>
                                        <p:tav tm="0" fmla="#ppt_y-sin(pi*$)/27">
                                          <p:val>
                                            <p:fltVal val="0"/>
                                          </p:val>
                                        </p:tav>
                                        <p:tav tm="100000">
                                          <p:val>
                                            <p:fltVal val="1"/>
                                          </p:val>
                                        </p:tav>
                                      </p:tavLst>
                                    </p:anim>
                                    <p:anim calcmode="lin" valueType="num">
                                      <p:cBhvr>
                                        <p:cTn id="452" dur="164" tmFilter="0, 0; 0.125,0.2665; 0.25,0.4; 0.375,0.465; 0.5,0.5;  0.625,0.535; 0.75,0.6; 0.875,0.7335; 1,1">
                                          <p:stCondLst>
                                            <p:cond delay="1656"/>
                                          </p:stCondLst>
                                        </p:cTn>
                                        <p:tgtEl>
                                          <p:spTgt spid="49"/>
                                        </p:tgtEl>
                                        <p:attrNameLst>
                                          <p:attrName>ppt_y</p:attrName>
                                        </p:attrNameLst>
                                      </p:cBhvr>
                                      <p:tavLst>
                                        <p:tav tm="0" fmla="#ppt_y-sin(pi*$)/81">
                                          <p:val>
                                            <p:fltVal val="0"/>
                                          </p:val>
                                        </p:tav>
                                        <p:tav tm="100000">
                                          <p:val>
                                            <p:fltVal val="1"/>
                                          </p:val>
                                        </p:tav>
                                      </p:tavLst>
                                    </p:anim>
                                    <p:animScale>
                                      <p:cBhvr>
                                        <p:cTn id="453" dur="26">
                                          <p:stCondLst>
                                            <p:cond delay="650"/>
                                          </p:stCondLst>
                                        </p:cTn>
                                        <p:tgtEl>
                                          <p:spTgt spid="49"/>
                                        </p:tgtEl>
                                      </p:cBhvr>
                                      <p:to x="100000" y="60000"/>
                                    </p:animScale>
                                    <p:animScale>
                                      <p:cBhvr>
                                        <p:cTn id="454" dur="166" decel="50000">
                                          <p:stCondLst>
                                            <p:cond delay="676"/>
                                          </p:stCondLst>
                                        </p:cTn>
                                        <p:tgtEl>
                                          <p:spTgt spid="49"/>
                                        </p:tgtEl>
                                      </p:cBhvr>
                                      <p:to x="100000" y="100000"/>
                                    </p:animScale>
                                    <p:animScale>
                                      <p:cBhvr>
                                        <p:cTn id="455" dur="26">
                                          <p:stCondLst>
                                            <p:cond delay="1312"/>
                                          </p:stCondLst>
                                        </p:cTn>
                                        <p:tgtEl>
                                          <p:spTgt spid="49"/>
                                        </p:tgtEl>
                                      </p:cBhvr>
                                      <p:to x="100000" y="80000"/>
                                    </p:animScale>
                                    <p:animScale>
                                      <p:cBhvr>
                                        <p:cTn id="456" dur="166" decel="50000">
                                          <p:stCondLst>
                                            <p:cond delay="1338"/>
                                          </p:stCondLst>
                                        </p:cTn>
                                        <p:tgtEl>
                                          <p:spTgt spid="49"/>
                                        </p:tgtEl>
                                      </p:cBhvr>
                                      <p:to x="100000" y="100000"/>
                                    </p:animScale>
                                    <p:animScale>
                                      <p:cBhvr>
                                        <p:cTn id="457" dur="26">
                                          <p:stCondLst>
                                            <p:cond delay="1642"/>
                                          </p:stCondLst>
                                        </p:cTn>
                                        <p:tgtEl>
                                          <p:spTgt spid="49"/>
                                        </p:tgtEl>
                                      </p:cBhvr>
                                      <p:to x="100000" y="90000"/>
                                    </p:animScale>
                                    <p:animScale>
                                      <p:cBhvr>
                                        <p:cTn id="458" dur="166" decel="50000">
                                          <p:stCondLst>
                                            <p:cond delay="1668"/>
                                          </p:stCondLst>
                                        </p:cTn>
                                        <p:tgtEl>
                                          <p:spTgt spid="49"/>
                                        </p:tgtEl>
                                      </p:cBhvr>
                                      <p:to x="100000" y="100000"/>
                                    </p:animScale>
                                    <p:animScale>
                                      <p:cBhvr>
                                        <p:cTn id="459" dur="26">
                                          <p:stCondLst>
                                            <p:cond delay="1808"/>
                                          </p:stCondLst>
                                        </p:cTn>
                                        <p:tgtEl>
                                          <p:spTgt spid="49"/>
                                        </p:tgtEl>
                                      </p:cBhvr>
                                      <p:to x="100000" y="95000"/>
                                    </p:animScale>
                                    <p:animScale>
                                      <p:cBhvr>
                                        <p:cTn id="460" dur="166" decel="50000">
                                          <p:stCondLst>
                                            <p:cond delay="1834"/>
                                          </p:stCondLst>
                                        </p:cTn>
                                        <p:tgtEl>
                                          <p:spTgt spid="49"/>
                                        </p:tgtEl>
                                      </p:cBhvr>
                                      <p:to x="100000" y="100000"/>
                                    </p:animScale>
                                  </p:childTnLst>
                                </p:cTn>
                              </p:par>
                              <p:par>
                                <p:cTn id="461" presetID="1" presetClass="entr" presetSubtype="0" fill="hold" nodeType="withEffect">
                                  <p:stCondLst>
                                    <p:cond delay="1000"/>
                                  </p:stCondLst>
                                  <p:childTnLst>
                                    <p:set>
                                      <p:cBhvr>
                                        <p:cTn id="462" dur="1" fill="hold">
                                          <p:stCondLst>
                                            <p:cond delay="0"/>
                                          </p:stCondLst>
                                        </p:cTn>
                                        <p:tgtEl>
                                          <p:spTgt spid="137"/>
                                        </p:tgtEl>
                                        <p:attrNameLst>
                                          <p:attrName>style.visibility</p:attrName>
                                        </p:attrNameLst>
                                      </p:cBhvr>
                                      <p:to>
                                        <p:strVal val="visible"/>
                                      </p:to>
                                    </p:set>
                                  </p:childTnLst>
                                </p:cTn>
                              </p:par>
                              <p:par>
                                <p:cTn id="463" presetID="42" presetClass="path" presetSubtype="0" accel="50000" decel="50000" fill="hold" nodeType="withEffect">
                                  <p:stCondLst>
                                    <p:cond delay="1000"/>
                                  </p:stCondLst>
                                  <p:childTnLst>
                                    <p:animMotion origin="layout" path="M -2.08333E-7 -7.40741E-7 L -0.18815 0.16296 " pathEditMode="relative" rAng="0" ptsTypes="AA">
                                      <p:cBhvr>
                                        <p:cTn id="464" dur="2000" spd="-100000" fill="hold"/>
                                        <p:tgtEl>
                                          <p:spTgt spid="137"/>
                                        </p:tgtEl>
                                        <p:attrNameLst>
                                          <p:attrName>ppt_x</p:attrName>
                                          <p:attrName>ppt_y</p:attrName>
                                        </p:attrNameLst>
                                      </p:cBhvr>
                                      <p:rCtr x="-9414" y="8148"/>
                                    </p:animMotion>
                                  </p:childTnLst>
                                </p:cTn>
                              </p:par>
                              <p:par>
                                <p:cTn id="465" presetID="31" presetClass="entr" presetSubtype="0" fill="hold" nodeType="withEffect">
                                  <p:stCondLst>
                                    <p:cond delay="0"/>
                                  </p:stCondLst>
                                  <p:childTnLst>
                                    <p:set>
                                      <p:cBhvr>
                                        <p:cTn id="466" dur="1" fill="hold">
                                          <p:stCondLst>
                                            <p:cond delay="0"/>
                                          </p:stCondLst>
                                        </p:cTn>
                                        <p:tgtEl>
                                          <p:spTgt spid="97"/>
                                        </p:tgtEl>
                                        <p:attrNameLst>
                                          <p:attrName>style.visibility</p:attrName>
                                        </p:attrNameLst>
                                      </p:cBhvr>
                                      <p:to>
                                        <p:strVal val="visible"/>
                                      </p:to>
                                    </p:set>
                                    <p:anim calcmode="lin" valueType="num">
                                      <p:cBhvr>
                                        <p:cTn id="467" dur="2000" fill="hold"/>
                                        <p:tgtEl>
                                          <p:spTgt spid="97"/>
                                        </p:tgtEl>
                                        <p:attrNameLst>
                                          <p:attrName>ppt_w</p:attrName>
                                        </p:attrNameLst>
                                      </p:cBhvr>
                                      <p:tavLst>
                                        <p:tav tm="0">
                                          <p:val>
                                            <p:fltVal val="0"/>
                                          </p:val>
                                        </p:tav>
                                        <p:tav tm="100000">
                                          <p:val>
                                            <p:strVal val="#ppt_w"/>
                                          </p:val>
                                        </p:tav>
                                      </p:tavLst>
                                    </p:anim>
                                    <p:anim calcmode="lin" valueType="num">
                                      <p:cBhvr>
                                        <p:cTn id="468" dur="2000" fill="hold"/>
                                        <p:tgtEl>
                                          <p:spTgt spid="97"/>
                                        </p:tgtEl>
                                        <p:attrNameLst>
                                          <p:attrName>ppt_h</p:attrName>
                                        </p:attrNameLst>
                                      </p:cBhvr>
                                      <p:tavLst>
                                        <p:tav tm="0">
                                          <p:val>
                                            <p:fltVal val="0"/>
                                          </p:val>
                                        </p:tav>
                                        <p:tav tm="100000">
                                          <p:val>
                                            <p:strVal val="#ppt_h"/>
                                          </p:val>
                                        </p:tav>
                                      </p:tavLst>
                                    </p:anim>
                                    <p:anim calcmode="lin" valueType="num">
                                      <p:cBhvr>
                                        <p:cTn id="469" dur="2000" fill="hold"/>
                                        <p:tgtEl>
                                          <p:spTgt spid="97"/>
                                        </p:tgtEl>
                                        <p:attrNameLst>
                                          <p:attrName>style.rotation</p:attrName>
                                        </p:attrNameLst>
                                      </p:cBhvr>
                                      <p:tavLst>
                                        <p:tav tm="0">
                                          <p:val>
                                            <p:fltVal val="90"/>
                                          </p:val>
                                        </p:tav>
                                        <p:tav tm="100000">
                                          <p:val>
                                            <p:fltVal val="0"/>
                                          </p:val>
                                        </p:tav>
                                      </p:tavLst>
                                    </p:anim>
                                    <p:animEffect transition="in" filter="fade">
                                      <p:cBhvr>
                                        <p:cTn id="470" dur="2000"/>
                                        <p:tgtEl>
                                          <p:spTgt spid="97"/>
                                        </p:tgtEl>
                                      </p:cBhvr>
                                    </p:animEffect>
                                  </p:childTnLst>
                                  <p:subTnLst>
                                    <p:set>
                                      <p:cBhvr override="childStyle">
                                        <p:cTn dur="1" fill="hold" display="0" masterRel="nextClick" afterEffect="1"/>
                                        <p:tgtEl>
                                          <p:spTgt spid="97"/>
                                        </p:tgtEl>
                                        <p:attrNameLst>
                                          <p:attrName>style.visibility</p:attrName>
                                        </p:attrNameLst>
                                      </p:cBhvr>
                                      <p:to>
                                        <p:strVal val="hidden"/>
                                      </p:to>
                                    </p:set>
                                  </p:subTnLst>
                                </p:cTn>
                              </p:par>
                            </p:childTnLst>
                          </p:cTn>
                        </p:par>
                      </p:childTnLst>
                    </p:cTn>
                  </p:par>
                  <p:par>
                    <p:cTn id="471" fill="hold">
                      <p:stCondLst>
                        <p:cond delay="indefinite"/>
                      </p:stCondLst>
                      <p:childTnLst>
                        <p:par>
                          <p:cTn id="472" fill="hold">
                            <p:stCondLst>
                              <p:cond delay="0"/>
                            </p:stCondLst>
                            <p:childTnLst>
                              <p:par>
                                <p:cTn id="473" presetID="26" presetClass="entr" presetSubtype="0" fill="hold" grpId="0" nodeType="clickEffect">
                                  <p:stCondLst>
                                    <p:cond delay="0"/>
                                  </p:stCondLst>
                                  <p:childTnLst>
                                    <p:set>
                                      <p:cBhvr>
                                        <p:cTn id="474" dur="1" fill="hold">
                                          <p:stCondLst>
                                            <p:cond delay="0"/>
                                          </p:stCondLst>
                                        </p:cTn>
                                        <p:tgtEl>
                                          <p:spTgt spid="50"/>
                                        </p:tgtEl>
                                        <p:attrNameLst>
                                          <p:attrName>style.visibility</p:attrName>
                                        </p:attrNameLst>
                                      </p:cBhvr>
                                      <p:to>
                                        <p:strVal val="visible"/>
                                      </p:to>
                                    </p:set>
                                    <p:animEffect transition="in" filter="wipe(down)">
                                      <p:cBhvr>
                                        <p:cTn id="475" dur="580">
                                          <p:stCondLst>
                                            <p:cond delay="0"/>
                                          </p:stCondLst>
                                        </p:cTn>
                                        <p:tgtEl>
                                          <p:spTgt spid="50"/>
                                        </p:tgtEl>
                                      </p:cBhvr>
                                    </p:animEffect>
                                    <p:anim calcmode="lin" valueType="num">
                                      <p:cBhvr>
                                        <p:cTn id="476"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477"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478"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479"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480"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481" dur="26">
                                          <p:stCondLst>
                                            <p:cond delay="650"/>
                                          </p:stCondLst>
                                        </p:cTn>
                                        <p:tgtEl>
                                          <p:spTgt spid="50"/>
                                        </p:tgtEl>
                                      </p:cBhvr>
                                      <p:to x="100000" y="60000"/>
                                    </p:animScale>
                                    <p:animScale>
                                      <p:cBhvr>
                                        <p:cTn id="482" dur="166" decel="50000">
                                          <p:stCondLst>
                                            <p:cond delay="676"/>
                                          </p:stCondLst>
                                        </p:cTn>
                                        <p:tgtEl>
                                          <p:spTgt spid="50"/>
                                        </p:tgtEl>
                                      </p:cBhvr>
                                      <p:to x="100000" y="100000"/>
                                    </p:animScale>
                                    <p:animScale>
                                      <p:cBhvr>
                                        <p:cTn id="483" dur="26">
                                          <p:stCondLst>
                                            <p:cond delay="1312"/>
                                          </p:stCondLst>
                                        </p:cTn>
                                        <p:tgtEl>
                                          <p:spTgt spid="50"/>
                                        </p:tgtEl>
                                      </p:cBhvr>
                                      <p:to x="100000" y="80000"/>
                                    </p:animScale>
                                    <p:animScale>
                                      <p:cBhvr>
                                        <p:cTn id="484" dur="166" decel="50000">
                                          <p:stCondLst>
                                            <p:cond delay="1338"/>
                                          </p:stCondLst>
                                        </p:cTn>
                                        <p:tgtEl>
                                          <p:spTgt spid="50"/>
                                        </p:tgtEl>
                                      </p:cBhvr>
                                      <p:to x="100000" y="100000"/>
                                    </p:animScale>
                                    <p:animScale>
                                      <p:cBhvr>
                                        <p:cTn id="485" dur="26">
                                          <p:stCondLst>
                                            <p:cond delay="1642"/>
                                          </p:stCondLst>
                                        </p:cTn>
                                        <p:tgtEl>
                                          <p:spTgt spid="50"/>
                                        </p:tgtEl>
                                      </p:cBhvr>
                                      <p:to x="100000" y="90000"/>
                                    </p:animScale>
                                    <p:animScale>
                                      <p:cBhvr>
                                        <p:cTn id="486" dur="166" decel="50000">
                                          <p:stCondLst>
                                            <p:cond delay="1668"/>
                                          </p:stCondLst>
                                        </p:cTn>
                                        <p:tgtEl>
                                          <p:spTgt spid="50"/>
                                        </p:tgtEl>
                                      </p:cBhvr>
                                      <p:to x="100000" y="100000"/>
                                    </p:animScale>
                                    <p:animScale>
                                      <p:cBhvr>
                                        <p:cTn id="487" dur="26">
                                          <p:stCondLst>
                                            <p:cond delay="1808"/>
                                          </p:stCondLst>
                                        </p:cTn>
                                        <p:tgtEl>
                                          <p:spTgt spid="50"/>
                                        </p:tgtEl>
                                      </p:cBhvr>
                                      <p:to x="100000" y="95000"/>
                                    </p:animScale>
                                    <p:animScale>
                                      <p:cBhvr>
                                        <p:cTn id="488" dur="166" decel="50000">
                                          <p:stCondLst>
                                            <p:cond delay="1834"/>
                                          </p:stCondLst>
                                        </p:cTn>
                                        <p:tgtEl>
                                          <p:spTgt spid="50"/>
                                        </p:tgtEl>
                                      </p:cBhvr>
                                      <p:to x="100000" y="100000"/>
                                    </p:animScale>
                                  </p:childTnLst>
                                </p:cTn>
                              </p:par>
                              <p:par>
                                <p:cTn id="489" presetID="1" presetClass="entr" presetSubtype="0" fill="hold" nodeType="withEffect">
                                  <p:stCondLst>
                                    <p:cond delay="1000"/>
                                  </p:stCondLst>
                                  <p:childTnLst>
                                    <p:set>
                                      <p:cBhvr>
                                        <p:cTn id="490" dur="1" fill="hold">
                                          <p:stCondLst>
                                            <p:cond delay="0"/>
                                          </p:stCondLst>
                                        </p:cTn>
                                        <p:tgtEl>
                                          <p:spTgt spid="136"/>
                                        </p:tgtEl>
                                        <p:attrNameLst>
                                          <p:attrName>style.visibility</p:attrName>
                                        </p:attrNameLst>
                                      </p:cBhvr>
                                      <p:to>
                                        <p:strVal val="visible"/>
                                      </p:to>
                                    </p:set>
                                  </p:childTnLst>
                                </p:cTn>
                              </p:par>
                              <p:par>
                                <p:cTn id="491" presetID="42" presetClass="path" presetSubtype="0" accel="50000" decel="50000" fill="hold" nodeType="withEffect">
                                  <p:stCondLst>
                                    <p:cond delay="1000"/>
                                  </p:stCondLst>
                                  <p:childTnLst>
                                    <p:animMotion origin="layout" path="M -2.08333E-7 -2.59259E-6 L -0.18568 0.02361 " pathEditMode="relative" rAng="0" ptsTypes="AA">
                                      <p:cBhvr>
                                        <p:cTn id="492" dur="2000" spd="-100000" fill="hold"/>
                                        <p:tgtEl>
                                          <p:spTgt spid="136"/>
                                        </p:tgtEl>
                                        <p:attrNameLst>
                                          <p:attrName>ppt_x</p:attrName>
                                          <p:attrName>ppt_y</p:attrName>
                                        </p:attrNameLst>
                                      </p:cBhvr>
                                      <p:rCtr x="-9284" y="1181"/>
                                    </p:animMotion>
                                  </p:childTnLst>
                                </p:cTn>
                              </p:par>
                              <p:par>
                                <p:cTn id="493" presetID="31" presetClass="entr" presetSubtype="0" fill="hold" nodeType="withEffect">
                                  <p:stCondLst>
                                    <p:cond delay="0"/>
                                  </p:stCondLst>
                                  <p:childTnLst>
                                    <p:set>
                                      <p:cBhvr>
                                        <p:cTn id="494" dur="1" fill="hold">
                                          <p:stCondLst>
                                            <p:cond delay="0"/>
                                          </p:stCondLst>
                                        </p:cTn>
                                        <p:tgtEl>
                                          <p:spTgt spid="99"/>
                                        </p:tgtEl>
                                        <p:attrNameLst>
                                          <p:attrName>style.visibility</p:attrName>
                                        </p:attrNameLst>
                                      </p:cBhvr>
                                      <p:to>
                                        <p:strVal val="visible"/>
                                      </p:to>
                                    </p:set>
                                    <p:anim calcmode="lin" valueType="num">
                                      <p:cBhvr>
                                        <p:cTn id="495" dur="2000" fill="hold"/>
                                        <p:tgtEl>
                                          <p:spTgt spid="99"/>
                                        </p:tgtEl>
                                        <p:attrNameLst>
                                          <p:attrName>ppt_w</p:attrName>
                                        </p:attrNameLst>
                                      </p:cBhvr>
                                      <p:tavLst>
                                        <p:tav tm="0">
                                          <p:val>
                                            <p:fltVal val="0"/>
                                          </p:val>
                                        </p:tav>
                                        <p:tav tm="100000">
                                          <p:val>
                                            <p:strVal val="#ppt_w"/>
                                          </p:val>
                                        </p:tav>
                                      </p:tavLst>
                                    </p:anim>
                                    <p:anim calcmode="lin" valueType="num">
                                      <p:cBhvr>
                                        <p:cTn id="496" dur="2000" fill="hold"/>
                                        <p:tgtEl>
                                          <p:spTgt spid="99"/>
                                        </p:tgtEl>
                                        <p:attrNameLst>
                                          <p:attrName>ppt_h</p:attrName>
                                        </p:attrNameLst>
                                      </p:cBhvr>
                                      <p:tavLst>
                                        <p:tav tm="0">
                                          <p:val>
                                            <p:fltVal val="0"/>
                                          </p:val>
                                        </p:tav>
                                        <p:tav tm="100000">
                                          <p:val>
                                            <p:strVal val="#ppt_h"/>
                                          </p:val>
                                        </p:tav>
                                      </p:tavLst>
                                    </p:anim>
                                    <p:anim calcmode="lin" valueType="num">
                                      <p:cBhvr>
                                        <p:cTn id="497" dur="2000" fill="hold"/>
                                        <p:tgtEl>
                                          <p:spTgt spid="99"/>
                                        </p:tgtEl>
                                        <p:attrNameLst>
                                          <p:attrName>style.rotation</p:attrName>
                                        </p:attrNameLst>
                                      </p:cBhvr>
                                      <p:tavLst>
                                        <p:tav tm="0">
                                          <p:val>
                                            <p:fltVal val="90"/>
                                          </p:val>
                                        </p:tav>
                                        <p:tav tm="100000">
                                          <p:val>
                                            <p:fltVal val="0"/>
                                          </p:val>
                                        </p:tav>
                                      </p:tavLst>
                                    </p:anim>
                                    <p:animEffect transition="in" filter="fade">
                                      <p:cBhvr>
                                        <p:cTn id="498" dur="2000"/>
                                        <p:tgtEl>
                                          <p:spTgt spid="99"/>
                                        </p:tgtEl>
                                      </p:cBhvr>
                                    </p:animEffect>
                                  </p:childTnLst>
                                  <p:subTnLst>
                                    <p:set>
                                      <p:cBhvr override="childStyle">
                                        <p:cTn dur="1" fill="hold" display="0" masterRel="nextClick" afterEffect="1"/>
                                        <p:tgtEl>
                                          <p:spTgt spid="99"/>
                                        </p:tgtEl>
                                        <p:attrNameLst>
                                          <p:attrName>style.visibility</p:attrName>
                                        </p:attrNameLst>
                                      </p:cBhvr>
                                      <p:to>
                                        <p:strVal val="hidden"/>
                                      </p:to>
                                    </p:set>
                                  </p:subTnLst>
                                </p:cTn>
                              </p:par>
                            </p:childTnLst>
                          </p:cTn>
                        </p:par>
                      </p:childTnLst>
                    </p:cTn>
                  </p:par>
                  <p:par>
                    <p:cTn id="499" fill="hold">
                      <p:stCondLst>
                        <p:cond delay="indefinite"/>
                      </p:stCondLst>
                      <p:childTnLst>
                        <p:par>
                          <p:cTn id="500" fill="hold">
                            <p:stCondLst>
                              <p:cond delay="0"/>
                            </p:stCondLst>
                            <p:childTnLst>
                              <p:par>
                                <p:cTn id="501" presetID="26" presetClass="entr" presetSubtype="0" fill="hold" grpId="0" nodeType="clickEffect">
                                  <p:stCondLst>
                                    <p:cond delay="0"/>
                                  </p:stCondLst>
                                  <p:childTnLst>
                                    <p:set>
                                      <p:cBhvr>
                                        <p:cTn id="502" dur="1" fill="hold">
                                          <p:stCondLst>
                                            <p:cond delay="0"/>
                                          </p:stCondLst>
                                        </p:cTn>
                                        <p:tgtEl>
                                          <p:spTgt spid="51"/>
                                        </p:tgtEl>
                                        <p:attrNameLst>
                                          <p:attrName>style.visibility</p:attrName>
                                        </p:attrNameLst>
                                      </p:cBhvr>
                                      <p:to>
                                        <p:strVal val="visible"/>
                                      </p:to>
                                    </p:set>
                                    <p:animEffect transition="in" filter="wipe(down)">
                                      <p:cBhvr>
                                        <p:cTn id="503" dur="580">
                                          <p:stCondLst>
                                            <p:cond delay="0"/>
                                          </p:stCondLst>
                                        </p:cTn>
                                        <p:tgtEl>
                                          <p:spTgt spid="51"/>
                                        </p:tgtEl>
                                      </p:cBhvr>
                                    </p:animEffect>
                                    <p:anim calcmode="lin" valueType="num">
                                      <p:cBhvr>
                                        <p:cTn id="504"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505"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506"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507"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508"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509" dur="26">
                                          <p:stCondLst>
                                            <p:cond delay="650"/>
                                          </p:stCondLst>
                                        </p:cTn>
                                        <p:tgtEl>
                                          <p:spTgt spid="51"/>
                                        </p:tgtEl>
                                      </p:cBhvr>
                                      <p:to x="100000" y="60000"/>
                                    </p:animScale>
                                    <p:animScale>
                                      <p:cBhvr>
                                        <p:cTn id="510" dur="166" decel="50000">
                                          <p:stCondLst>
                                            <p:cond delay="676"/>
                                          </p:stCondLst>
                                        </p:cTn>
                                        <p:tgtEl>
                                          <p:spTgt spid="51"/>
                                        </p:tgtEl>
                                      </p:cBhvr>
                                      <p:to x="100000" y="100000"/>
                                    </p:animScale>
                                    <p:animScale>
                                      <p:cBhvr>
                                        <p:cTn id="511" dur="26">
                                          <p:stCondLst>
                                            <p:cond delay="1312"/>
                                          </p:stCondLst>
                                        </p:cTn>
                                        <p:tgtEl>
                                          <p:spTgt spid="51"/>
                                        </p:tgtEl>
                                      </p:cBhvr>
                                      <p:to x="100000" y="80000"/>
                                    </p:animScale>
                                    <p:animScale>
                                      <p:cBhvr>
                                        <p:cTn id="512" dur="166" decel="50000">
                                          <p:stCondLst>
                                            <p:cond delay="1338"/>
                                          </p:stCondLst>
                                        </p:cTn>
                                        <p:tgtEl>
                                          <p:spTgt spid="51"/>
                                        </p:tgtEl>
                                      </p:cBhvr>
                                      <p:to x="100000" y="100000"/>
                                    </p:animScale>
                                    <p:animScale>
                                      <p:cBhvr>
                                        <p:cTn id="513" dur="26">
                                          <p:stCondLst>
                                            <p:cond delay="1642"/>
                                          </p:stCondLst>
                                        </p:cTn>
                                        <p:tgtEl>
                                          <p:spTgt spid="51"/>
                                        </p:tgtEl>
                                      </p:cBhvr>
                                      <p:to x="100000" y="90000"/>
                                    </p:animScale>
                                    <p:animScale>
                                      <p:cBhvr>
                                        <p:cTn id="514" dur="166" decel="50000">
                                          <p:stCondLst>
                                            <p:cond delay="1668"/>
                                          </p:stCondLst>
                                        </p:cTn>
                                        <p:tgtEl>
                                          <p:spTgt spid="51"/>
                                        </p:tgtEl>
                                      </p:cBhvr>
                                      <p:to x="100000" y="100000"/>
                                    </p:animScale>
                                    <p:animScale>
                                      <p:cBhvr>
                                        <p:cTn id="515" dur="26">
                                          <p:stCondLst>
                                            <p:cond delay="1808"/>
                                          </p:stCondLst>
                                        </p:cTn>
                                        <p:tgtEl>
                                          <p:spTgt spid="51"/>
                                        </p:tgtEl>
                                      </p:cBhvr>
                                      <p:to x="100000" y="95000"/>
                                    </p:animScale>
                                    <p:animScale>
                                      <p:cBhvr>
                                        <p:cTn id="516" dur="166" decel="50000">
                                          <p:stCondLst>
                                            <p:cond delay="1834"/>
                                          </p:stCondLst>
                                        </p:cTn>
                                        <p:tgtEl>
                                          <p:spTgt spid="51"/>
                                        </p:tgtEl>
                                      </p:cBhvr>
                                      <p:to x="100000" y="100000"/>
                                    </p:animScale>
                                  </p:childTnLst>
                                </p:cTn>
                              </p:par>
                              <p:par>
                                <p:cTn id="517" presetID="1" presetClass="entr" presetSubtype="0" fill="hold" nodeType="withEffect">
                                  <p:stCondLst>
                                    <p:cond delay="1000"/>
                                  </p:stCondLst>
                                  <p:childTnLst>
                                    <p:set>
                                      <p:cBhvr>
                                        <p:cTn id="518" dur="1" fill="hold">
                                          <p:stCondLst>
                                            <p:cond delay="0"/>
                                          </p:stCondLst>
                                        </p:cTn>
                                        <p:tgtEl>
                                          <p:spTgt spid="135"/>
                                        </p:tgtEl>
                                        <p:attrNameLst>
                                          <p:attrName>style.visibility</p:attrName>
                                        </p:attrNameLst>
                                      </p:cBhvr>
                                      <p:to>
                                        <p:strVal val="visible"/>
                                      </p:to>
                                    </p:set>
                                  </p:childTnLst>
                                </p:cTn>
                              </p:par>
                              <p:par>
                                <p:cTn id="519" presetID="42" presetClass="path" presetSubtype="0" accel="50000" decel="50000" fill="hold" nodeType="withEffect">
                                  <p:stCondLst>
                                    <p:cond delay="1000"/>
                                  </p:stCondLst>
                                  <p:childTnLst>
                                    <p:animMotion origin="layout" path="M -2.08333E-7 4.07407E-6 L -0.18737 -0.09514 " pathEditMode="relative" rAng="0" ptsTypes="AA">
                                      <p:cBhvr>
                                        <p:cTn id="520" dur="2000" spd="-100000" fill="hold"/>
                                        <p:tgtEl>
                                          <p:spTgt spid="135"/>
                                        </p:tgtEl>
                                        <p:attrNameLst>
                                          <p:attrName>ppt_x</p:attrName>
                                          <p:attrName>ppt_y</p:attrName>
                                        </p:attrNameLst>
                                      </p:cBhvr>
                                      <p:rCtr x="-9375" y="-4769"/>
                                    </p:animMotion>
                                  </p:childTnLst>
                                </p:cTn>
                              </p:par>
                              <p:par>
                                <p:cTn id="521" presetID="31" presetClass="entr" presetSubtype="0" fill="hold" nodeType="withEffect">
                                  <p:stCondLst>
                                    <p:cond delay="0"/>
                                  </p:stCondLst>
                                  <p:childTnLst>
                                    <p:set>
                                      <p:cBhvr>
                                        <p:cTn id="522" dur="1" fill="hold">
                                          <p:stCondLst>
                                            <p:cond delay="0"/>
                                          </p:stCondLst>
                                        </p:cTn>
                                        <p:tgtEl>
                                          <p:spTgt spid="101"/>
                                        </p:tgtEl>
                                        <p:attrNameLst>
                                          <p:attrName>style.visibility</p:attrName>
                                        </p:attrNameLst>
                                      </p:cBhvr>
                                      <p:to>
                                        <p:strVal val="visible"/>
                                      </p:to>
                                    </p:set>
                                    <p:anim calcmode="lin" valueType="num">
                                      <p:cBhvr>
                                        <p:cTn id="523" dur="2000" fill="hold"/>
                                        <p:tgtEl>
                                          <p:spTgt spid="101"/>
                                        </p:tgtEl>
                                        <p:attrNameLst>
                                          <p:attrName>ppt_w</p:attrName>
                                        </p:attrNameLst>
                                      </p:cBhvr>
                                      <p:tavLst>
                                        <p:tav tm="0">
                                          <p:val>
                                            <p:fltVal val="0"/>
                                          </p:val>
                                        </p:tav>
                                        <p:tav tm="100000">
                                          <p:val>
                                            <p:strVal val="#ppt_w"/>
                                          </p:val>
                                        </p:tav>
                                      </p:tavLst>
                                    </p:anim>
                                    <p:anim calcmode="lin" valueType="num">
                                      <p:cBhvr>
                                        <p:cTn id="524" dur="2000" fill="hold"/>
                                        <p:tgtEl>
                                          <p:spTgt spid="101"/>
                                        </p:tgtEl>
                                        <p:attrNameLst>
                                          <p:attrName>ppt_h</p:attrName>
                                        </p:attrNameLst>
                                      </p:cBhvr>
                                      <p:tavLst>
                                        <p:tav tm="0">
                                          <p:val>
                                            <p:fltVal val="0"/>
                                          </p:val>
                                        </p:tav>
                                        <p:tav tm="100000">
                                          <p:val>
                                            <p:strVal val="#ppt_h"/>
                                          </p:val>
                                        </p:tav>
                                      </p:tavLst>
                                    </p:anim>
                                    <p:anim calcmode="lin" valueType="num">
                                      <p:cBhvr>
                                        <p:cTn id="525" dur="2000" fill="hold"/>
                                        <p:tgtEl>
                                          <p:spTgt spid="101"/>
                                        </p:tgtEl>
                                        <p:attrNameLst>
                                          <p:attrName>style.rotation</p:attrName>
                                        </p:attrNameLst>
                                      </p:cBhvr>
                                      <p:tavLst>
                                        <p:tav tm="0">
                                          <p:val>
                                            <p:fltVal val="90"/>
                                          </p:val>
                                        </p:tav>
                                        <p:tav tm="100000">
                                          <p:val>
                                            <p:fltVal val="0"/>
                                          </p:val>
                                        </p:tav>
                                      </p:tavLst>
                                    </p:anim>
                                    <p:animEffect transition="in" filter="fade">
                                      <p:cBhvr>
                                        <p:cTn id="526" dur="2000"/>
                                        <p:tgtEl>
                                          <p:spTgt spid="101"/>
                                        </p:tgtEl>
                                      </p:cBhvr>
                                    </p:animEffect>
                                  </p:childTnLst>
                                  <p:subTnLst>
                                    <p:set>
                                      <p:cBhvr override="childStyle">
                                        <p:cTn dur="1" fill="hold" display="0" masterRel="nextClick" afterEffect="1"/>
                                        <p:tgtEl>
                                          <p:spTgt spid="101"/>
                                        </p:tgtEl>
                                        <p:attrNameLst>
                                          <p:attrName>style.visibility</p:attrName>
                                        </p:attrNameLst>
                                      </p:cBhvr>
                                      <p:to>
                                        <p:strVal val="hidden"/>
                                      </p:to>
                                    </p:set>
                                  </p:subTnLst>
                                </p:cTn>
                              </p:par>
                            </p:childTnLst>
                          </p:cTn>
                        </p:par>
                      </p:childTnLst>
                    </p:cTn>
                  </p:par>
                  <p:par>
                    <p:cTn id="527" fill="hold">
                      <p:stCondLst>
                        <p:cond delay="indefinite"/>
                      </p:stCondLst>
                      <p:childTnLst>
                        <p:par>
                          <p:cTn id="528" fill="hold">
                            <p:stCondLst>
                              <p:cond delay="0"/>
                            </p:stCondLst>
                            <p:childTnLst>
                              <p:par>
                                <p:cTn id="529" presetID="26" presetClass="entr" presetSubtype="0" fill="hold" grpId="0" nodeType="clickEffect">
                                  <p:stCondLst>
                                    <p:cond delay="0"/>
                                  </p:stCondLst>
                                  <p:childTnLst>
                                    <p:set>
                                      <p:cBhvr>
                                        <p:cTn id="530" dur="1" fill="hold">
                                          <p:stCondLst>
                                            <p:cond delay="0"/>
                                          </p:stCondLst>
                                        </p:cTn>
                                        <p:tgtEl>
                                          <p:spTgt spid="52"/>
                                        </p:tgtEl>
                                        <p:attrNameLst>
                                          <p:attrName>style.visibility</p:attrName>
                                        </p:attrNameLst>
                                      </p:cBhvr>
                                      <p:to>
                                        <p:strVal val="visible"/>
                                      </p:to>
                                    </p:set>
                                    <p:animEffect transition="in" filter="wipe(down)">
                                      <p:cBhvr>
                                        <p:cTn id="531" dur="580">
                                          <p:stCondLst>
                                            <p:cond delay="0"/>
                                          </p:stCondLst>
                                        </p:cTn>
                                        <p:tgtEl>
                                          <p:spTgt spid="52"/>
                                        </p:tgtEl>
                                      </p:cBhvr>
                                    </p:animEffect>
                                    <p:anim calcmode="lin" valueType="num">
                                      <p:cBhvr>
                                        <p:cTn id="532"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533"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534"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535"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536"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537" dur="26">
                                          <p:stCondLst>
                                            <p:cond delay="650"/>
                                          </p:stCondLst>
                                        </p:cTn>
                                        <p:tgtEl>
                                          <p:spTgt spid="52"/>
                                        </p:tgtEl>
                                      </p:cBhvr>
                                      <p:to x="100000" y="60000"/>
                                    </p:animScale>
                                    <p:animScale>
                                      <p:cBhvr>
                                        <p:cTn id="538" dur="166" decel="50000">
                                          <p:stCondLst>
                                            <p:cond delay="676"/>
                                          </p:stCondLst>
                                        </p:cTn>
                                        <p:tgtEl>
                                          <p:spTgt spid="52"/>
                                        </p:tgtEl>
                                      </p:cBhvr>
                                      <p:to x="100000" y="100000"/>
                                    </p:animScale>
                                    <p:animScale>
                                      <p:cBhvr>
                                        <p:cTn id="539" dur="26">
                                          <p:stCondLst>
                                            <p:cond delay="1312"/>
                                          </p:stCondLst>
                                        </p:cTn>
                                        <p:tgtEl>
                                          <p:spTgt spid="52"/>
                                        </p:tgtEl>
                                      </p:cBhvr>
                                      <p:to x="100000" y="80000"/>
                                    </p:animScale>
                                    <p:animScale>
                                      <p:cBhvr>
                                        <p:cTn id="540" dur="166" decel="50000">
                                          <p:stCondLst>
                                            <p:cond delay="1338"/>
                                          </p:stCondLst>
                                        </p:cTn>
                                        <p:tgtEl>
                                          <p:spTgt spid="52"/>
                                        </p:tgtEl>
                                      </p:cBhvr>
                                      <p:to x="100000" y="100000"/>
                                    </p:animScale>
                                    <p:animScale>
                                      <p:cBhvr>
                                        <p:cTn id="541" dur="26">
                                          <p:stCondLst>
                                            <p:cond delay="1642"/>
                                          </p:stCondLst>
                                        </p:cTn>
                                        <p:tgtEl>
                                          <p:spTgt spid="52"/>
                                        </p:tgtEl>
                                      </p:cBhvr>
                                      <p:to x="100000" y="90000"/>
                                    </p:animScale>
                                    <p:animScale>
                                      <p:cBhvr>
                                        <p:cTn id="542" dur="166" decel="50000">
                                          <p:stCondLst>
                                            <p:cond delay="1668"/>
                                          </p:stCondLst>
                                        </p:cTn>
                                        <p:tgtEl>
                                          <p:spTgt spid="52"/>
                                        </p:tgtEl>
                                      </p:cBhvr>
                                      <p:to x="100000" y="100000"/>
                                    </p:animScale>
                                    <p:animScale>
                                      <p:cBhvr>
                                        <p:cTn id="543" dur="26">
                                          <p:stCondLst>
                                            <p:cond delay="1808"/>
                                          </p:stCondLst>
                                        </p:cTn>
                                        <p:tgtEl>
                                          <p:spTgt spid="52"/>
                                        </p:tgtEl>
                                      </p:cBhvr>
                                      <p:to x="100000" y="95000"/>
                                    </p:animScale>
                                    <p:animScale>
                                      <p:cBhvr>
                                        <p:cTn id="544" dur="166" decel="50000">
                                          <p:stCondLst>
                                            <p:cond delay="1834"/>
                                          </p:stCondLst>
                                        </p:cTn>
                                        <p:tgtEl>
                                          <p:spTgt spid="52"/>
                                        </p:tgtEl>
                                      </p:cBhvr>
                                      <p:to x="100000" y="100000"/>
                                    </p:animScale>
                                  </p:childTnLst>
                                </p:cTn>
                              </p:par>
                              <p:par>
                                <p:cTn id="545" presetID="1" presetClass="entr" presetSubtype="0" fill="hold" nodeType="withEffect">
                                  <p:stCondLst>
                                    <p:cond delay="1000"/>
                                  </p:stCondLst>
                                  <p:childTnLst>
                                    <p:set>
                                      <p:cBhvr>
                                        <p:cTn id="546" dur="1" fill="hold">
                                          <p:stCondLst>
                                            <p:cond delay="0"/>
                                          </p:stCondLst>
                                        </p:cTn>
                                        <p:tgtEl>
                                          <p:spTgt spid="134"/>
                                        </p:tgtEl>
                                        <p:attrNameLst>
                                          <p:attrName>style.visibility</p:attrName>
                                        </p:attrNameLst>
                                      </p:cBhvr>
                                      <p:to>
                                        <p:strVal val="visible"/>
                                      </p:to>
                                    </p:set>
                                  </p:childTnLst>
                                </p:cTn>
                              </p:par>
                              <p:par>
                                <p:cTn id="547" presetID="42" presetClass="path" presetSubtype="0" accel="50000" decel="50000" fill="hold" nodeType="withEffect">
                                  <p:stCondLst>
                                    <p:cond delay="1000"/>
                                  </p:stCondLst>
                                  <p:childTnLst>
                                    <p:animMotion origin="layout" path="M -2.08333E-7 2.22222E-6 L -0.18242 -0.24074 " pathEditMode="relative" rAng="0" ptsTypes="AA">
                                      <p:cBhvr>
                                        <p:cTn id="548" dur="2000" spd="-100000" fill="hold"/>
                                        <p:tgtEl>
                                          <p:spTgt spid="134"/>
                                        </p:tgtEl>
                                        <p:attrNameLst>
                                          <p:attrName>ppt_x</p:attrName>
                                          <p:attrName>ppt_y</p:attrName>
                                        </p:attrNameLst>
                                      </p:cBhvr>
                                      <p:rCtr x="-9128" y="-12037"/>
                                    </p:animMotion>
                                  </p:childTnLst>
                                </p:cTn>
                              </p:par>
                              <p:par>
                                <p:cTn id="549" presetID="31" presetClass="entr" presetSubtype="0" fill="hold" nodeType="withEffect">
                                  <p:stCondLst>
                                    <p:cond delay="0"/>
                                  </p:stCondLst>
                                  <p:childTnLst>
                                    <p:set>
                                      <p:cBhvr>
                                        <p:cTn id="550" dur="1" fill="hold">
                                          <p:stCondLst>
                                            <p:cond delay="0"/>
                                          </p:stCondLst>
                                        </p:cTn>
                                        <p:tgtEl>
                                          <p:spTgt spid="103"/>
                                        </p:tgtEl>
                                        <p:attrNameLst>
                                          <p:attrName>style.visibility</p:attrName>
                                        </p:attrNameLst>
                                      </p:cBhvr>
                                      <p:to>
                                        <p:strVal val="visible"/>
                                      </p:to>
                                    </p:set>
                                    <p:anim calcmode="lin" valueType="num">
                                      <p:cBhvr>
                                        <p:cTn id="551" dur="2000" fill="hold"/>
                                        <p:tgtEl>
                                          <p:spTgt spid="103"/>
                                        </p:tgtEl>
                                        <p:attrNameLst>
                                          <p:attrName>ppt_w</p:attrName>
                                        </p:attrNameLst>
                                      </p:cBhvr>
                                      <p:tavLst>
                                        <p:tav tm="0">
                                          <p:val>
                                            <p:fltVal val="0"/>
                                          </p:val>
                                        </p:tav>
                                        <p:tav tm="100000">
                                          <p:val>
                                            <p:strVal val="#ppt_w"/>
                                          </p:val>
                                        </p:tav>
                                      </p:tavLst>
                                    </p:anim>
                                    <p:anim calcmode="lin" valueType="num">
                                      <p:cBhvr>
                                        <p:cTn id="552" dur="2000" fill="hold"/>
                                        <p:tgtEl>
                                          <p:spTgt spid="103"/>
                                        </p:tgtEl>
                                        <p:attrNameLst>
                                          <p:attrName>ppt_h</p:attrName>
                                        </p:attrNameLst>
                                      </p:cBhvr>
                                      <p:tavLst>
                                        <p:tav tm="0">
                                          <p:val>
                                            <p:fltVal val="0"/>
                                          </p:val>
                                        </p:tav>
                                        <p:tav tm="100000">
                                          <p:val>
                                            <p:strVal val="#ppt_h"/>
                                          </p:val>
                                        </p:tav>
                                      </p:tavLst>
                                    </p:anim>
                                    <p:anim calcmode="lin" valueType="num">
                                      <p:cBhvr>
                                        <p:cTn id="553" dur="2000" fill="hold"/>
                                        <p:tgtEl>
                                          <p:spTgt spid="103"/>
                                        </p:tgtEl>
                                        <p:attrNameLst>
                                          <p:attrName>style.rotation</p:attrName>
                                        </p:attrNameLst>
                                      </p:cBhvr>
                                      <p:tavLst>
                                        <p:tav tm="0">
                                          <p:val>
                                            <p:fltVal val="90"/>
                                          </p:val>
                                        </p:tav>
                                        <p:tav tm="100000">
                                          <p:val>
                                            <p:fltVal val="0"/>
                                          </p:val>
                                        </p:tav>
                                      </p:tavLst>
                                    </p:anim>
                                    <p:animEffect transition="in" filter="fade">
                                      <p:cBhvr>
                                        <p:cTn id="554" dur="2000"/>
                                        <p:tgtEl>
                                          <p:spTgt spid="103"/>
                                        </p:tgtEl>
                                      </p:cBhvr>
                                    </p:animEffect>
                                  </p:childTnLst>
                                  <p:subTnLst>
                                    <p:set>
                                      <p:cBhvr override="childStyle">
                                        <p:cTn dur="1" fill="hold" display="0" masterRel="nextClick" afterEffect="1"/>
                                        <p:tgtEl>
                                          <p:spTgt spid="10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animBg="1"/>
      <p:bldP spid="45" grpId="0" animBg="1"/>
      <p:bldP spid="31" grpId="0" animBg="1"/>
      <p:bldP spid="38" grpId="0" animBg="1"/>
      <p:bldP spid="40" grpId="0" animBg="1"/>
      <p:bldP spid="46" grpId="0" animBg="1"/>
      <p:bldP spid="47" grpId="0" animBg="1"/>
      <p:bldP spid="48" grpId="0" animBg="1"/>
      <p:bldP spid="49" grpId="0" animBg="1"/>
      <p:bldP spid="50" grpId="0" animBg="1"/>
      <p:bldP spid="51" grpId="0" animBg="1"/>
      <p:bldP spid="52" grpId="0" animBg="1"/>
      <p:bldP spid="53"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1DBBBE-780B-40AA-90BD-C14E989E5847}"/>
              </a:ext>
            </a:extLst>
          </p:cNvPr>
          <p:cNvSpPr/>
          <p:nvPr/>
        </p:nvSpPr>
        <p:spPr>
          <a:xfrm>
            <a:off x="0" y="335898"/>
            <a:ext cx="12192000" cy="670655"/>
          </a:xfrm>
          <a:prstGeom prst="rect">
            <a:avLst/>
          </a:prstGeom>
          <a:solidFill>
            <a:schemeClr val="accent1">
              <a:lumMod val="40000"/>
              <a:lumOff val="6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2"/>
                </a:solidFill>
              </a:rPr>
              <a:t>Parts of the vehicle, if not maintained could lead to accidents</a:t>
            </a:r>
          </a:p>
        </p:txBody>
      </p:sp>
      <p:graphicFrame>
        <p:nvGraphicFramePr>
          <p:cNvPr id="3" name="Diagram 2">
            <a:extLst>
              <a:ext uri="{FF2B5EF4-FFF2-40B4-BE49-F238E27FC236}">
                <a16:creationId xmlns:a16="http://schemas.microsoft.com/office/drawing/2014/main" id="{5D05A1B5-57E8-7A89-1CB1-717FAFBA8363}"/>
              </a:ext>
            </a:extLst>
          </p:cNvPr>
          <p:cNvGraphicFramePr/>
          <p:nvPr>
            <p:extLst>
              <p:ext uri="{D42A27DB-BD31-4B8C-83A1-F6EECF244321}">
                <p14:modId xmlns:p14="http://schemas.microsoft.com/office/powerpoint/2010/main" val="363381755"/>
              </p:ext>
            </p:extLst>
          </p:nvPr>
        </p:nvGraphicFramePr>
        <p:xfrm>
          <a:off x="-7810" y="1458795"/>
          <a:ext cx="4678284" cy="4788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2" name="Tires">
            <a:extLst>
              <a:ext uri="{FF2B5EF4-FFF2-40B4-BE49-F238E27FC236}">
                <a16:creationId xmlns:a16="http://schemas.microsoft.com/office/drawing/2014/main" id="{CA716EE8-A15A-B09B-CBD2-D350CBE01450}"/>
              </a:ext>
            </a:extLst>
          </p:cNvPr>
          <p:cNvSpPr txBox="1"/>
          <p:nvPr/>
        </p:nvSpPr>
        <p:spPr>
          <a:xfrm>
            <a:off x="4803667" y="1919048"/>
            <a:ext cx="2704720" cy="1477328"/>
          </a:xfrm>
          <a:prstGeom prst="rect">
            <a:avLst/>
          </a:prstGeom>
          <a:ln w="95250" cmpd="thickThin">
            <a:prstDash val="solid"/>
          </a:ln>
        </p:spPr>
        <p:style>
          <a:lnRef idx="1">
            <a:schemeClr val="accent1"/>
          </a:lnRef>
          <a:fillRef idx="2">
            <a:schemeClr val="accent1"/>
          </a:fillRef>
          <a:effectRef idx="1">
            <a:schemeClr val="accent1"/>
          </a:effectRef>
          <a:fontRef idx="minor">
            <a:schemeClr val="dk1"/>
          </a:fontRef>
        </p:style>
        <p:txBody>
          <a:bodyPr wrap="square">
            <a:spAutoFit/>
          </a:bodyPr>
          <a:lstStyle>
            <a:defPPr>
              <a:defRPr lang="en-US"/>
            </a:defPPr>
            <a:lvl1pPr algn="just"/>
          </a:lstStyle>
          <a:p>
            <a:r>
              <a:rPr lang="en-US" dirty="0"/>
              <a:t>Worn-out or underinflated tires can reduce grip and traction, leading to skidding and loss of control.</a:t>
            </a:r>
          </a:p>
        </p:txBody>
      </p:sp>
      <p:sp>
        <p:nvSpPr>
          <p:cNvPr id="33" name="Brakes">
            <a:extLst>
              <a:ext uri="{FF2B5EF4-FFF2-40B4-BE49-F238E27FC236}">
                <a16:creationId xmlns:a16="http://schemas.microsoft.com/office/drawing/2014/main" id="{7B1A4EE3-D333-D85B-75E8-C126E043EB97}"/>
              </a:ext>
            </a:extLst>
          </p:cNvPr>
          <p:cNvSpPr txBox="1"/>
          <p:nvPr/>
        </p:nvSpPr>
        <p:spPr>
          <a:xfrm>
            <a:off x="4803667" y="1919048"/>
            <a:ext cx="2704720" cy="1477328"/>
          </a:xfrm>
          <a:prstGeom prst="rect">
            <a:avLst/>
          </a:prstGeom>
          <a:ln w="95250" cmpd="thickThin">
            <a:prstDash val="solid"/>
          </a:ln>
        </p:spPr>
        <p:style>
          <a:lnRef idx="1">
            <a:schemeClr val="accent1"/>
          </a:lnRef>
          <a:fillRef idx="2">
            <a:schemeClr val="accent1"/>
          </a:fillRef>
          <a:effectRef idx="1">
            <a:schemeClr val="accent1"/>
          </a:effectRef>
          <a:fontRef idx="minor">
            <a:schemeClr val="dk1"/>
          </a:fontRef>
        </p:style>
        <p:txBody>
          <a:bodyPr wrap="square">
            <a:spAutoFit/>
          </a:bodyPr>
          <a:lstStyle>
            <a:defPPr>
              <a:defRPr lang="en-US"/>
            </a:defPPr>
            <a:lvl1pPr algn="just"/>
          </a:lstStyle>
          <a:p>
            <a:r>
              <a:rPr lang="en-US" dirty="0"/>
              <a:t>Poorly maintained brakes can fail to bring a vehicle to a stop when necessary, resulting in accidents or collisions.</a:t>
            </a:r>
          </a:p>
        </p:txBody>
      </p:sp>
      <p:sp>
        <p:nvSpPr>
          <p:cNvPr id="34" name="Lights">
            <a:extLst>
              <a:ext uri="{FF2B5EF4-FFF2-40B4-BE49-F238E27FC236}">
                <a16:creationId xmlns:a16="http://schemas.microsoft.com/office/drawing/2014/main" id="{659A5504-6850-1AC0-FDF2-78160804C9E4}"/>
              </a:ext>
            </a:extLst>
          </p:cNvPr>
          <p:cNvSpPr txBox="1"/>
          <p:nvPr/>
        </p:nvSpPr>
        <p:spPr>
          <a:xfrm>
            <a:off x="4803667" y="1503550"/>
            <a:ext cx="2704720" cy="2308324"/>
          </a:xfrm>
          <a:prstGeom prst="rect">
            <a:avLst/>
          </a:prstGeom>
          <a:ln w="95250" cmpd="thickThin">
            <a:prstDash val="solid"/>
          </a:ln>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dirty="0"/>
              <a:t>Broken or malfunctioning lights, such as headlights, taillights, or turn signals, can impair visibility and increase the risk of collisions, especially during nighttime or adverse weather conditions</a:t>
            </a:r>
            <a:endParaRPr lang="en-US" spc="-150" dirty="0"/>
          </a:p>
        </p:txBody>
      </p:sp>
      <p:sp>
        <p:nvSpPr>
          <p:cNvPr id="35" name="Suspension system">
            <a:extLst>
              <a:ext uri="{FF2B5EF4-FFF2-40B4-BE49-F238E27FC236}">
                <a16:creationId xmlns:a16="http://schemas.microsoft.com/office/drawing/2014/main" id="{A639B658-9D08-A3BF-3DAD-40DA4A27E615}"/>
              </a:ext>
            </a:extLst>
          </p:cNvPr>
          <p:cNvSpPr txBox="1"/>
          <p:nvPr/>
        </p:nvSpPr>
        <p:spPr>
          <a:xfrm>
            <a:off x="4803667" y="1642050"/>
            <a:ext cx="2704720" cy="2031325"/>
          </a:xfrm>
          <a:prstGeom prst="rect">
            <a:avLst/>
          </a:prstGeom>
          <a:ln w="95250" cmpd="thickThin">
            <a:prstDash val="solid"/>
          </a:ln>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dirty="0"/>
              <a:t>Neglected suspension components can cause the vehicle to be unstable, affecting handling and control, particularly during turns or sudden maneuvers</a:t>
            </a:r>
            <a:endParaRPr lang="en-US" spc="-150" dirty="0"/>
          </a:p>
        </p:txBody>
      </p:sp>
      <p:sp>
        <p:nvSpPr>
          <p:cNvPr id="36" name="Steering system">
            <a:extLst>
              <a:ext uri="{FF2B5EF4-FFF2-40B4-BE49-F238E27FC236}">
                <a16:creationId xmlns:a16="http://schemas.microsoft.com/office/drawing/2014/main" id="{F98FEF44-685A-734F-BA08-F6529C55CBF4}"/>
              </a:ext>
            </a:extLst>
          </p:cNvPr>
          <p:cNvSpPr txBox="1"/>
          <p:nvPr/>
        </p:nvSpPr>
        <p:spPr>
          <a:xfrm>
            <a:off x="4803667" y="1780549"/>
            <a:ext cx="2704720" cy="1754326"/>
          </a:xfrm>
          <a:prstGeom prst="rect">
            <a:avLst/>
          </a:prstGeom>
          <a:ln w="95250" cmpd="thickThin">
            <a:prstDash val="solid"/>
          </a:ln>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dirty="0"/>
              <a:t>Issues with the steering system, such as loose or worn-out parts, can lead to a loss of control over the vehicle, resulting in accidents</a:t>
            </a:r>
            <a:endParaRPr lang="en-US" spc="-150" dirty="0"/>
          </a:p>
        </p:txBody>
      </p:sp>
      <p:sp>
        <p:nvSpPr>
          <p:cNvPr id="37" name="Fluid levels">
            <a:extLst>
              <a:ext uri="{FF2B5EF4-FFF2-40B4-BE49-F238E27FC236}">
                <a16:creationId xmlns:a16="http://schemas.microsoft.com/office/drawing/2014/main" id="{492BD513-F9D5-3A79-A43A-04CDF277AAF5}"/>
              </a:ext>
            </a:extLst>
          </p:cNvPr>
          <p:cNvSpPr txBox="1"/>
          <p:nvPr/>
        </p:nvSpPr>
        <p:spPr>
          <a:xfrm>
            <a:off x="4803667" y="1642050"/>
            <a:ext cx="2704720" cy="2031325"/>
          </a:xfrm>
          <a:prstGeom prst="rect">
            <a:avLst/>
          </a:prstGeom>
          <a:ln w="95250" cmpd="thickThin">
            <a:prstDash val="solid"/>
          </a:ln>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dirty="0"/>
              <a:t>Failing to maintain adequate levels of engine oil, transmission fluid, brake fluid, or coolant can result in mechanical failures, leading to accidents or breakdowns</a:t>
            </a:r>
            <a:endParaRPr lang="en-US" spc="-150" dirty="0"/>
          </a:p>
        </p:txBody>
      </p:sp>
      <p:sp>
        <p:nvSpPr>
          <p:cNvPr id="38" name="Battery">
            <a:extLst>
              <a:ext uri="{FF2B5EF4-FFF2-40B4-BE49-F238E27FC236}">
                <a16:creationId xmlns:a16="http://schemas.microsoft.com/office/drawing/2014/main" id="{2266CEC6-FD9B-8EB1-70FE-E15553343BEC}"/>
              </a:ext>
            </a:extLst>
          </p:cNvPr>
          <p:cNvSpPr txBox="1"/>
          <p:nvPr/>
        </p:nvSpPr>
        <p:spPr>
          <a:xfrm>
            <a:off x="4803667" y="1642050"/>
            <a:ext cx="2704720" cy="2031325"/>
          </a:xfrm>
          <a:prstGeom prst="rect">
            <a:avLst/>
          </a:prstGeom>
          <a:ln w="95250" cmpd="thickThin">
            <a:prstDash val="solid"/>
          </a:ln>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dirty="0"/>
              <a:t>A weak or dead battery can cause unexpected stalling or failure to start, potentially leading to accidents, especially in critical situations like driving on busy highways</a:t>
            </a:r>
            <a:endParaRPr lang="en-US" spc="-150" dirty="0"/>
          </a:p>
        </p:txBody>
      </p:sp>
      <p:sp>
        <p:nvSpPr>
          <p:cNvPr id="7" name="Tires 1">
            <a:extLst>
              <a:ext uri="{FF2B5EF4-FFF2-40B4-BE49-F238E27FC236}">
                <a16:creationId xmlns:a16="http://schemas.microsoft.com/office/drawing/2014/main" id="{BBB13002-C3BB-8A76-131C-C73A0A079631}"/>
              </a:ext>
            </a:extLst>
          </p:cNvPr>
          <p:cNvSpPr/>
          <p:nvPr/>
        </p:nvSpPr>
        <p:spPr>
          <a:xfrm>
            <a:off x="909452" y="1461232"/>
            <a:ext cx="3111058" cy="544092"/>
          </a:xfrm>
          <a:custGeom>
            <a:avLst/>
            <a:gdLst>
              <a:gd name="connsiteX0" fmla="*/ 0 w 3111058"/>
              <a:gd name="connsiteY0" fmla="*/ 0 h 544090"/>
              <a:gd name="connsiteX1" fmla="*/ 2839013 w 3111058"/>
              <a:gd name="connsiteY1" fmla="*/ 0 h 544090"/>
              <a:gd name="connsiteX2" fmla="*/ 3111058 w 3111058"/>
              <a:gd name="connsiteY2" fmla="*/ 272045 h 544090"/>
              <a:gd name="connsiteX3" fmla="*/ 2839013 w 3111058"/>
              <a:gd name="connsiteY3" fmla="*/ 544090 h 544090"/>
              <a:gd name="connsiteX4" fmla="*/ 0 w 3111058"/>
              <a:gd name="connsiteY4" fmla="*/ 544090 h 544090"/>
              <a:gd name="connsiteX5" fmla="*/ 0 w 3111058"/>
              <a:gd name="connsiteY5" fmla="*/ 0 h 54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1058" h="544090">
                <a:moveTo>
                  <a:pt x="3111058" y="544089"/>
                </a:moveTo>
                <a:lnTo>
                  <a:pt x="272045" y="544089"/>
                </a:lnTo>
                <a:lnTo>
                  <a:pt x="0" y="272045"/>
                </a:lnTo>
                <a:lnTo>
                  <a:pt x="272045" y="1"/>
                </a:lnTo>
                <a:lnTo>
                  <a:pt x="3111058" y="1"/>
                </a:lnTo>
                <a:lnTo>
                  <a:pt x="3111058" y="544089"/>
                </a:lnTo>
                <a:close/>
              </a:path>
            </a:pathLst>
          </a:custGeom>
          <a:solidFill>
            <a:schemeClr val="accent1">
              <a:lumMod val="60000"/>
              <a:lumOff val="40000"/>
            </a:schemeClr>
          </a:solidFill>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75951" tIns="68581" rIns="128016" bIns="68580" numCol="1" spcCol="1270" anchor="ctr" anchorCtr="0">
            <a:noAutofit/>
          </a:bodyPr>
          <a:lstStyle/>
          <a:p>
            <a:pPr marL="0" lvl="0" indent="0" algn="l" defTabSz="800100">
              <a:lnSpc>
                <a:spcPct val="90000"/>
              </a:lnSpc>
              <a:spcBef>
                <a:spcPct val="0"/>
              </a:spcBef>
              <a:spcAft>
                <a:spcPct val="35000"/>
              </a:spcAft>
              <a:buNone/>
            </a:pPr>
            <a:r>
              <a:rPr lang="en-US" sz="1800" kern="1200" dirty="0"/>
              <a:t>        TIRES</a:t>
            </a:r>
          </a:p>
        </p:txBody>
      </p:sp>
      <p:sp>
        <p:nvSpPr>
          <p:cNvPr id="10" name="Brakes 1">
            <a:extLst>
              <a:ext uri="{FF2B5EF4-FFF2-40B4-BE49-F238E27FC236}">
                <a16:creationId xmlns:a16="http://schemas.microsoft.com/office/drawing/2014/main" id="{459FA49C-3E69-DE4C-9645-F7349B2FC35B}"/>
              </a:ext>
            </a:extLst>
          </p:cNvPr>
          <p:cNvSpPr/>
          <p:nvPr/>
        </p:nvSpPr>
        <p:spPr>
          <a:xfrm>
            <a:off x="909452" y="2167739"/>
            <a:ext cx="3111058" cy="544091"/>
          </a:xfrm>
          <a:custGeom>
            <a:avLst/>
            <a:gdLst>
              <a:gd name="connsiteX0" fmla="*/ 0 w 3111058"/>
              <a:gd name="connsiteY0" fmla="*/ 0 h 544090"/>
              <a:gd name="connsiteX1" fmla="*/ 2839013 w 3111058"/>
              <a:gd name="connsiteY1" fmla="*/ 0 h 544090"/>
              <a:gd name="connsiteX2" fmla="*/ 3111058 w 3111058"/>
              <a:gd name="connsiteY2" fmla="*/ 272045 h 544090"/>
              <a:gd name="connsiteX3" fmla="*/ 2839013 w 3111058"/>
              <a:gd name="connsiteY3" fmla="*/ 544090 h 544090"/>
              <a:gd name="connsiteX4" fmla="*/ 0 w 3111058"/>
              <a:gd name="connsiteY4" fmla="*/ 544090 h 544090"/>
              <a:gd name="connsiteX5" fmla="*/ 0 w 3111058"/>
              <a:gd name="connsiteY5" fmla="*/ 0 h 54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1058" h="544090">
                <a:moveTo>
                  <a:pt x="3111058" y="544089"/>
                </a:moveTo>
                <a:lnTo>
                  <a:pt x="272045" y="544089"/>
                </a:lnTo>
                <a:lnTo>
                  <a:pt x="0" y="272045"/>
                </a:lnTo>
                <a:lnTo>
                  <a:pt x="272045" y="1"/>
                </a:lnTo>
                <a:lnTo>
                  <a:pt x="3111058" y="1"/>
                </a:lnTo>
                <a:lnTo>
                  <a:pt x="3111058" y="544089"/>
                </a:lnTo>
                <a:close/>
              </a:path>
            </a:pathLst>
          </a:custGeom>
          <a:solidFill>
            <a:schemeClr val="accent1">
              <a:lumMod val="60000"/>
              <a:lumOff val="40000"/>
            </a:schemeClr>
          </a:solidFill>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75951" tIns="68581" rIns="128016" bIns="68580" numCol="1" spcCol="1270" anchor="ctr" anchorCtr="0">
            <a:noAutofit/>
          </a:bodyPr>
          <a:lstStyle/>
          <a:p>
            <a:pPr defTabSz="800100">
              <a:lnSpc>
                <a:spcPct val="90000"/>
              </a:lnSpc>
              <a:spcBef>
                <a:spcPct val="0"/>
              </a:spcBef>
              <a:spcAft>
                <a:spcPct val="35000"/>
              </a:spcAft>
            </a:pPr>
            <a:r>
              <a:rPr lang="en-US"/>
              <a:t>        BRAKES</a:t>
            </a:r>
            <a:endParaRPr lang="en-US" dirty="0"/>
          </a:p>
        </p:txBody>
      </p:sp>
      <p:sp>
        <p:nvSpPr>
          <p:cNvPr id="14" name="Lights 1">
            <a:extLst>
              <a:ext uri="{FF2B5EF4-FFF2-40B4-BE49-F238E27FC236}">
                <a16:creationId xmlns:a16="http://schemas.microsoft.com/office/drawing/2014/main" id="{A9A772DD-3F81-FF74-56FC-BC8046F77BCC}"/>
              </a:ext>
            </a:extLst>
          </p:cNvPr>
          <p:cNvSpPr/>
          <p:nvPr/>
        </p:nvSpPr>
        <p:spPr>
          <a:xfrm>
            <a:off x="909452" y="2874243"/>
            <a:ext cx="3111058" cy="544091"/>
          </a:xfrm>
          <a:custGeom>
            <a:avLst/>
            <a:gdLst>
              <a:gd name="connsiteX0" fmla="*/ 0 w 3111058"/>
              <a:gd name="connsiteY0" fmla="*/ 0 h 544090"/>
              <a:gd name="connsiteX1" fmla="*/ 2839013 w 3111058"/>
              <a:gd name="connsiteY1" fmla="*/ 0 h 544090"/>
              <a:gd name="connsiteX2" fmla="*/ 3111058 w 3111058"/>
              <a:gd name="connsiteY2" fmla="*/ 272045 h 544090"/>
              <a:gd name="connsiteX3" fmla="*/ 2839013 w 3111058"/>
              <a:gd name="connsiteY3" fmla="*/ 544090 h 544090"/>
              <a:gd name="connsiteX4" fmla="*/ 0 w 3111058"/>
              <a:gd name="connsiteY4" fmla="*/ 544090 h 544090"/>
              <a:gd name="connsiteX5" fmla="*/ 0 w 3111058"/>
              <a:gd name="connsiteY5" fmla="*/ 0 h 54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1058" h="544090">
                <a:moveTo>
                  <a:pt x="3111058" y="544089"/>
                </a:moveTo>
                <a:lnTo>
                  <a:pt x="272045" y="544089"/>
                </a:lnTo>
                <a:lnTo>
                  <a:pt x="0" y="272045"/>
                </a:lnTo>
                <a:lnTo>
                  <a:pt x="272045" y="1"/>
                </a:lnTo>
                <a:lnTo>
                  <a:pt x="3111058" y="1"/>
                </a:lnTo>
                <a:lnTo>
                  <a:pt x="3111058" y="544089"/>
                </a:lnTo>
                <a:close/>
              </a:path>
            </a:pathLst>
          </a:custGeom>
          <a:solidFill>
            <a:schemeClr val="accent1">
              <a:lumMod val="60000"/>
              <a:lumOff val="40000"/>
            </a:schemeClr>
          </a:solidFill>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75951" tIns="68581" rIns="128016" bIns="68580" numCol="1" spcCol="1270" anchor="ctr" anchorCtr="0">
            <a:noAutofit/>
          </a:bodyPr>
          <a:lstStyle/>
          <a:p>
            <a:pPr defTabSz="800100">
              <a:lnSpc>
                <a:spcPct val="90000"/>
              </a:lnSpc>
              <a:spcBef>
                <a:spcPct val="0"/>
              </a:spcBef>
              <a:spcAft>
                <a:spcPct val="35000"/>
              </a:spcAft>
            </a:pPr>
            <a:r>
              <a:rPr lang="en-US"/>
              <a:t>        LIGHTS</a:t>
            </a:r>
            <a:endParaRPr lang="en-US" dirty="0"/>
          </a:p>
        </p:txBody>
      </p:sp>
      <p:sp>
        <p:nvSpPr>
          <p:cNvPr id="18" name="Suspension 1">
            <a:extLst>
              <a:ext uri="{FF2B5EF4-FFF2-40B4-BE49-F238E27FC236}">
                <a16:creationId xmlns:a16="http://schemas.microsoft.com/office/drawing/2014/main" id="{ABDAC7D0-236C-79E4-ACEC-C164954E003E}"/>
              </a:ext>
            </a:extLst>
          </p:cNvPr>
          <p:cNvSpPr/>
          <p:nvPr/>
        </p:nvSpPr>
        <p:spPr>
          <a:xfrm>
            <a:off x="909452" y="3580748"/>
            <a:ext cx="3111059" cy="544091"/>
          </a:xfrm>
          <a:custGeom>
            <a:avLst/>
            <a:gdLst>
              <a:gd name="connsiteX0" fmla="*/ 0 w 3111058"/>
              <a:gd name="connsiteY0" fmla="*/ 0 h 544090"/>
              <a:gd name="connsiteX1" fmla="*/ 2839013 w 3111058"/>
              <a:gd name="connsiteY1" fmla="*/ 0 h 544090"/>
              <a:gd name="connsiteX2" fmla="*/ 3111058 w 3111058"/>
              <a:gd name="connsiteY2" fmla="*/ 272045 h 544090"/>
              <a:gd name="connsiteX3" fmla="*/ 2839013 w 3111058"/>
              <a:gd name="connsiteY3" fmla="*/ 544090 h 544090"/>
              <a:gd name="connsiteX4" fmla="*/ 0 w 3111058"/>
              <a:gd name="connsiteY4" fmla="*/ 544090 h 544090"/>
              <a:gd name="connsiteX5" fmla="*/ 0 w 3111058"/>
              <a:gd name="connsiteY5" fmla="*/ 0 h 54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1058" h="544090">
                <a:moveTo>
                  <a:pt x="3111058" y="544089"/>
                </a:moveTo>
                <a:lnTo>
                  <a:pt x="272045" y="544089"/>
                </a:lnTo>
                <a:lnTo>
                  <a:pt x="0" y="272045"/>
                </a:lnTo>
                <a:lnTo>
                  <a:pt x="272045" y="1"/>
                </a:lnTo>
                <a:lnTo>
                  <a:pt x="3111058" y="1"/>
                </a:lnTo>
                <a:lnTo>
                  <a:pt x="3111058" y="544089"/>
                </a:lnTo>
                <a:close/>
              </a:path>
            </a:pathLst>
          </a:custGeom>
          <a:solidFill>
            <a:schemeClr val="accent1">
              <a:lumMod val="60000"/>
              <a:lumOff val="40000"/>
            </a:schemeClr>
          </a:solidFill>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75951" tIns="68581" rIns="128016" bIns="68580" numCol="1" spcCol="1270" anchor="ctr" anchorCtr="0">
            <a:noAutofit/>
          </a:bodyPr>
          <a:lstStyle/>
          <a:p>
            <a:pPr defTabSz="800100">
              <a:lnSpc>
                <a:spcPct val="90000"/>
              </a:lnSpc>
              <a:spcBef>
                <a:spcPct val="0"/>
              </a:spcBef>
              <a:spcAft>
                <a:spcPct val="35000"/>
              </a:spcAft>
            </a:pPr>
            <a:r>
              <a:rPr lang="en-US" dirty="0"/>
              <a:t>        SUSPENSION SYSTEM</a:t>
            </a:r>
          </a:p>
        </p:txBody>
      </p:sp>
      <p:sp>
        <p:nvSpPr>
          <p:cNvPr id="22" name="Steering 1">
            <a:extLst>
              <a:ext uri="{FF2B5EF4-FFF2-40B4-BE49-F238E27FC236}">
                <a16:creationId xmlns:a16="http://schemas.microsoft.com/office/drawing/2014/main" id="{0B1B1F86-E6B0-B8B8-8425-8C1FA9844AF4}"/>
              </a:ext>
            </a:extLst>
          </p:cNvPr>
          <p:cNvSpPr/>
          <p:nvPr/>
        </p:nvSpPr>
        <p:spPr>
          <a:xfrm>
            <a:off x="909452" y="4287254"/>
            <a:ext cx="3111059" cy="544091"/>
          </a:xfrm>
          <a:custGeom>
            <a:avLst/>
            <a:gdLst>
              <a:gd name="connsiteX0" fmla="*/ 0 w 3111058"/>
              <a:gd name="connsiteY0" fmla="*/ 0 h 544090"/>
              <a:gd name="connsiteX1" fmla="*/ 2839013 w 3111058"/>
              <a:gd name="connsiteY1" fmla="*/ 0 h 544090"/>
              <a:gd name="connsiteX2" fmla="*/ 3111058 w 3111058"/>
              <a:gd name="connsiteY2" fmla="*/ 272045 h 544090"/>
              <a:gd name="connsiteX3" fmla="*/ 2839013 w 3111058"/>
              <a:gd name="connsiteY3" fmla="*/ 544090 h 544090"/>
              <a:gd name="connsiteX4" fmla="*/ 0 w 3111058"/>
              <a:gd name="connsiteY4" fmla="*/ 544090 h 544090"/>
              <a:gd name="connsiteX5" fmla="*/ 0 w 3111058"/>
              <a:gd name="connsiteY5" fmla="*/ 0 h 54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1058" h="544090">
                <a:moveTo>
                  <a:pt x="3111058" y="544089"/>
                </a:moveTo>
                <a:lnTo>
                  <a:pt x="272045" y="544089"/>
                </a:lnTo>
                <a:lnTo>
                  <a:pt x="0" y="272045"/>
                </a:lnTo>
                <a:lnTo>
                  <a:pt x="272045" y="1"/>
                </a:lnTo>
                <a:lnTo>
                  <a:pt x="3111058" y="1"/>
                </a:lnTo>
                <a:lnTo>
                  <a:pt x="3111058" y="544089"/>
                </a:lnTo>
                <a:close/>
              </a:path>
            </a:pathLst>
          </a:custGeom>
          <a:solidFill>
            <a:schemeClr val="accent1">
              <a:lumMod val="60000"/>
              <a:lumOff val="40000"/>
            </a:schemeClr>
          </a:solidFill>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75951" tIns="68581" rIns="128016" bIns="68580" numCol="1" spcCol="1270" anchor="ctr" anchorCtr="0">
            <a:noAutofit/>
          </a:bodyPr>
          <a:lstStyle/>
          <a:p>
            <a:pPr defTabSz="800100">
              <a:lnSpc>
                <a:spcPct val="90000"/>
              </a:lnSpc>
              <a:spcBef>
                <a:spcPct val="0"/>
              </a:spcBef>
              <a:spcAft>
                <a:spcPct val="35000"/>
              </a:spcAft>
            </a:pPr>
            <a:r>
              <a:rPr lang="en-US"/>
              <a:t>        STEERING SYSTEM</a:t>
            </a:r>
            <a:endParaRPr lang="en-US" dirty="0"/>
          </a:p>
        </p:txBody>
      </p:sp>
      <p:sp>
        <p:nvSpPr>
          <p:cNvPr id="26" name="Fluid 1">
            <a:extLst>
              <a:ext uri="{FF2B5EF4-FFF2-40B4-BE49-F238E27FC236}">
                <a16:creationId xmlns:a16="http://schemas.microsoft.com/office/drawing/2014/main" id="{45AE2EB3-ABC6-A1A6-A1B5-9BEC486BCEF2}"/>
              </a:ext>
            </a:extLst>
          </p:cNvPr>
          <p:cNvSpPr/>
          <p:nvPr/>
        </p:nvSpPr>
        <p:spPr>
          <a:xfrm>
            <a:off x="909452" y="4993759"/>
            <a:ext cx="3111059" cy="544091"/>
          </a:xfrm>
          <a:custGeom>
            <a:avLst/>
            <a:gdLst>
              <a:gd name="connsiteX0" fmla="*/ 0 w 3111058"/>
              <a:gd name="connsiteY0" fmla="*/ 0 h 544090"/>
              <a:gd name="connsiteX1" fmla="*/ 2839013 w 3111058"/>
              <a:gd name="connsiteY1" fmla="*/ 0 h 544090"/>
              <a:gd name="connsiteX2" fmla="*/ 3111058 w 3111058"/>
              <a:gd name="connsiteY2" fmla="*/ 272045 h 544090"/>
              <a:gd name="connsiteX3" fmla="*/ 2839013 w 3111058"/>
              <a:gd name="connsiteY3" fmla="*/ 544090 h 544090"/>
              <a:gd name="connsiteX4" fmla="*/ 0 w 3111058"/>
              <a:gd name="connsiteY4" fmla="*/ 544090 h 544090"/>
              <a:gd name="connsiteX5" fmla="*/ 0 w 3111058"/>
              <a:gd name="connsiteY5" fmla="*/ 0 h 54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1058" h="544090">
                <a:moveTo>
                  <a:pt x="3111058" y="544089"/>
                </a:moveTo>
                <a:lnTo>
                  <a:pt x="272045" y="544089"/>
                </a:lnTo>
                <a:lnTo>
                  <a:pt x="0" y="272045"/>
                </a:lnTo>
                <a:lnTo>
                  <a:pt x="272045" y="1"/>
                </a:lnTo>
                <a:lnTo>
                  <a:pt x="3111058" y="1"/>
                </a:lnTo>
                <a:lnTo>
                  <a:pt x="3111058" y="544089"/>
                </a:lnTo>
                <a:close/>
              </a:path>
            </a:pathLst>
          </a:custGeom>
          <a:solidFill>
            <a:schemeClr val="accent1">
              <a:lumMod val="60000"/>
              <a:lumOff val="40000"/>
            </a:schemeClr>
          </a:solidFill>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75951" tIns="68581" rIns="128016" bIns="68580" numCol="1" spcCol="1270" anchor="ctr" anchorCtr="0">
            <a:noAutofit/>
          </a:bodyPr>
          <a:lstStyle/>
          <a:p>
            <a:pPr defTabSz="800100">
              <a:lnSpc>
                <a:spcPct val="90000"/>
              </a:lnSpc>
              <a:spcBef>
                <a:spcPct val="0"/>
              </a:spcBef>
              <a:spcAft>
                <a:spcPct val="35000"/>
              </a:spcAft>
            </a:pPr>
            <a:r>
              <a:rPr lang="en-US"/>
              <a:t>        FLUID LEVELS</a:t>
            </a:r>
            <a:endParaRPr lang="en-US" dirty="0"/>
          </a:p>
        </p:txBody>
      </p:sp>
      <p:sp>
        <p:nvSpPr>
          <p:cNvPr id="29" name="Battery 1">
            <a:extLst>
              <a:ext uri="{FF2B5EF4-FFF2-40B4-BE49-F238E27FC236}">
                <a16:creationId xmlns:a16="http://schemas.microsoft.com/office/drawing/2014/main" id="{E0F471B7-02AE-AB3E-AAD0-D42590CDF4A6}"/>
              </a:ext>
            </a:extLst>
          </p:cNvPr>
          <p:cNvSpPr/>
          <p:nvPr/>
        </p:nvSpPr>
        <p:spPr>
          <a:xfrm>
            <a:off x="909452" y="5700265"/>
            <a:ext cx="3111059" cy="544091"/>
          </a:xfrm>
          <a:custGeom>
            <a:avLst/>
            <a:gdLst>
              <a:gd name="connsiteX0" fmla="*/ 0 w 3111058"/>
              <a:gd name="connsiteY0" fmla="*/ 0 h 544090"/>
              <a:gd name="connsiteX1" fmla="*/ 2839013 w 3111058"/>
              <a:gd name="connsiteY1" fmla="*/ 0 h 544090"/>
              <a:gd name="connsiteX2" fmla="*/ 3111058 w 3111058"/>
              <a:gd name="connsiteY2" fmla="*/ 272045 h 544090"/>
              <a:gd name="connsiteX3" fmla="*/ 2839013 w 3111058"/>
              <a:gd name="connsiteY3" fmla="*/ 544090 h 544090"/>
              <a:gd name="connsiteX4" fmla="*/ 0 w 3111058"/>
              <a:gd name="connsiteY4" fmla="*/ 544090 h 544090"/>
              <a:gd name="connsiteX5" fmla="*/ 0 w 3111058"/>
              <a:gd name="connsiteY5" fmla="*/ 0 h 54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1058" h="544090">
                <a:moveTo>
                  <a:pt x="3111058" y="544089"/>
                </a:moveTo>
                <a:lnTo>
                  <a:pt x="272045" y="544089"/>
                </a:lnTo>
                <a:lnTo>
                  <a:pt x="0" y="272045"/>
                </a:lnTo>
                <a:lnTo>
                  <a:pt x="272045" y="1"/>
                </a:lnTo>
                <a:lnTo>
                  <a:pt x="3111058" y="1"/>
                </a:lnTo>
                <a:lnTo>
                  <a:pt x="3111058" y="544089"/>
                </a:lnTo>
                <a:close/>
              </a:path>
            </a:pathLst>
          </a:custGeom>
          <a:solidFill>
            <a:schemeClr val="accent1">
              <a:lumMod val="60000"/>
              <a:lumOff val="40000"/>
            </a:schemeClr>
          </a:solidFill>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75951" tIns="68581" rIns="128016" bIns="68580" numCol="1" spcCol="1270" anchor="ctr" anchorCtr="0">
            <a:noAutofit/>
          </a:bodyPr>
          <a:lstStyle/>
          <a:p>
            <a:pPr defTabSz="800100">
              <a:lnSpc>
                <a:spcPct val="90000"/>
              </a:lnSpc>
              <a:spcBef>
                <a:spcPct val="0"/>
              </a:spcBef>
              <a:spcAft>
                <a:spcPct val="35000"/>
              </a:spcAft>
            </a:pPr>
            <a:r>
              <a:rPr lang="en-US"/>
              <a:t>        BATTERY</a:t>
            </a:r>
            <a:endParaRPr lang="en-US" dirty="0"/>
          </a:p>
        </p:txBody>
      </p:sp>
      <p:sp>
        <p:nvSpPr>
          <p:cNvPr id="42" name="Oval 41">
            <a:extLst>
              <a:ext uri="{FF2B5EF4-FFF2-40B4-BE49-F238E27FC236}">
                <a16:creationId xmlns:a16="http://schemas.microsoft.com/office/drawing/2014/main" id="{222550E4-4795-6E3F-27C8-53FEE5C7F5F4}"/>
              </a:ext>
            </a:extLst>
          </p:cNvPr>
          <p:cNvSpPr/>
          <p:nvPr/>
        </p:nvSpPr>
        <p:spPr>
          <a:xfrm>
            <a:off x="633623" y="1461233"/>
            <a:ext cx="544090" cy="544090"/>
          </a:xfrm>
          <a:prstGeom prst="ellipse">
            <a:avLst/>
          </a:prstGeom>
          <a:blipFill dpi="0" rotWithShape="1">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rcRect/>
            <a:stretch>
              <a:fillRect/>
            </a:stretch>
          </a:blipFill>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4" name="Oval 43">
            <a:extLst>
              <a:ext uri="{FF2B5EF4-FFF2-40B4-BE49-F238E27FC236}">
                <a16:creationId xmlns:a16="http://schemas.microsoft.com/office/drawing/2014/main" id="{85C08CB3-6426-219B-B6E8-80EF47EE2B14}"/>
              </a:ext>
            </a:extLst>
          </p:cNvPr>
          <p:cNvSpPr/>
          <p:nvPr/>
        </p:nvSpPr>
        <p:spPr>
          <a:xfrm>
            <a:off x="633623" y="2167739"/>
            <a:ext cx="544090" cy="544090"/>
          </a:xfrm>
          <a:prstGeom prst="ellipse">
            <a:avLst/>
          </a:prstGeom>
          <a:blipFill dpi="0" rotWithShape="1">
            <a:blip r:embed="rId15">
              <a:extLst>
                <a:ext uri="{28A0092B-C50C-407E-A947-70E740481C1C}">
                  <a14:useLocalDpi xmlns:a14="http://schemas.microsoft.com/office/drawing/2010/main" val="0"/>
                </a:ext>
                <a:ext uri="{837473B0-CC2E-450A-ABE3-18F120FF3D39}">
                  <a1611:picAttrSrcUrl xmlns:a1611="http://schemas.microsoft.com/office/drawing/2016/11/main" r:id="rId16"/>
                </a:ext>
              </a:extLst>
            </a:blip>
            <a:srcRect/>
            <a:stretch>
              <a:fillRect/>
            </a:stretch>
          </a:blipFill>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6" name="Oval 45">
            <a:extLst>
              <a:ext uri="{FF2B5EF4-FFF2-40B4-BE49-F238E27FC236}">
                <a16:creationId xmlns:a16="http://schemas.microsoft.com/office/drawing/2014/main" id="{2EB6E975-A373-4A25-7433-FC2C056E0AD3}"/>
              </a:ext>
            </a:extLst>
          </p:cNvPr>
          <p:cNvSpPr/>
          <p:nvPr/>
        </p:nvSpPr>
        <p:spPr>
          <a:xfrm>
            <a:off x="633623" y="2874244"/>
            <a:ext cx="544090" cy="544090"/>
          </a:xfrm>
          <a:prstGeom prst="ellipse">
            <a:avLst/>
          </a:prstGeom>
          <a:blipFill dpi="0" rotWithShape="1">
            <a:blip r:embed="rId17">
              <a:extLst>
                <a:ext uri="{28A0092B-C50C-407E-A947-70E740481C1C}">
                  <a14:useLocalDpi xmlns:a14="http://schemas.microsoft.com/office/drawing/2010/main" val="0"/>
                </a:ext>
                <a:ext uri="{837473B0-CC2E-450A-ABE3-18F120FF3D39}">
                  <a1611:picAttrSrcUrl xmlns:a1611="http://schemas.microsoft.com/office/drawing/2016/11/main" r:id="rId18"/>
                </a:ext>
              </a:extLst>
            </a:blip>
            <a:srcRect/>
            <a:stretch>
              <a:fillRect/>
            </a:stretch>
          </a:blipFill>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8" name="Oval 47">
            <a:extLst>
              <a:ext uri="{FF2B5EF4-FFF2-40B4-BE49-F238E27FC236}">
                <a16:creationId xmlns:a16="http://schemas.microsoft.com/office/drawing/2014/main" id="{9C12E8AB-3433-B12D-7845-621ABC4105C1}"/>
              </a:ext>
            </a:extLst>
          </p:cNvPr>
          <p:cNvSpPr/>
          <p:nvPr/>
        </p:nvSpPr>
        <p:spPr>
          <a:xfrm>
            <a:off x="633623" y="3580749"/>
            <a:ext cx="544090" cy="544090"/>
          </a:xfrm>
          <a:prstGeom prst="ellipse">
            <a:avLst/>
          </a:prstGeom>
          <a:blipFill dpi="0" rotWithShape="1">
            <a:blip r:embed="rId19">
              <a:extLst>
                <a:ext uri="{28A0092B-C50C-407E-A947-70E740481C1C}">
                  <a14:useLocalDpi xmlns:a14="http://schemas.microsoft.com/office/drawing/2010/main" val="0"/>
                </a:ext>
                <a:ext uri="{837473B0-CC2E-450A-ABE3-18F120FF3D39}">
                  <a1611:picAttrSrcUrl xmlns:a1611="http://schemas.microsoft.com/office/drawing/2016/11/main" r:id="rId20"/>
                </a:ext>
              </a:extLst>
            </a:blip>
            <a:srcRect/>
            <a:stretch>
              <a:fillRect/>
            </a:stretch>
          </a:blipFill>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50" name="Oval 49">
            <a:extLst>
              <a:ext uri="{FF2B5EF4-FFF2-40B4-BE49-F238E27FC236}">
                <a16:creationId xmlns:a16="http://schemas.microsoft.com/office/drawing/2014/main" id="{05B46F70-842B-B0E7-A8C4-174A3E58A4CB}"/>
              </a:ext>
            </a:extLst>
          </p:cNvPr>
          <p:cNvSpPr/>
          <p:nvPr/>
        </p:nvSpPr>
        <p:spPr>
          <a:xfrm>
            <a:off x="633623" y="4287255"/>
            <a:ext cx="544090" cy="544090"/>
          </a:xfrm>
          <a:prstGeom prst="ellipse">
            <a:avLst/>
          </a:prstGeom>
          <a:blipFill dpi="0" rotWithShape="1">
            <a:blip r:embed="rId21">
              <a:extLst>
                <a:ext uri="{28A0092B-C50C-407E-A947-70E740481C1C}">
                  <a14:useLocalDpi xmlns:a14="http://schemas.microsoft.com/office/drawing/2010/main" val="0"/>
                </a:ext>
                <a:ext uri="{837473B0-CC2E-450A-ABE3-18F120FF3D39}">
                  <a1611:picAttrSrcUrl xmlns:a1611="http://schemas.microsoft.com/office/drawing/2016/11/main" r:id="rId22"/>
                </a:ext>
              </a:extLst>
            </a:blip>
            <a:srcRect/>
            <a:stretch>
              <a:fillRect/>
            </a:stretch>
          </a:blipFill>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52" name="Oval 51">
            <a:extLst>
              <a:ext uri="{FF2B5EF4-FFF2-40B4-BE49-F238E27FC236}">
                <a16:creationId xmlns:a16="http://schemas.microsoft.com/office/drawing/2014/main" id="{9DD927F3-FFFD-ED05-A6A5-D4A5656FB1D9}"/>
              </a:ext>
            </a:extLst>
          </p:cNvPr>
          <p:cNvSpPr/>
          <p:nvPr/>
        </p:nvSpPr>
        <p:spPr>
          <a:xfrm>
            <a:off x="633623" y="4993760"/>
            <a:ext cx="544090" cy="544090"/>
          </a:xfrm>
          <a:prstGeom prst="ellipse">
            <a:avLst/>
          </a:prstGeom>
          <a:blipFill dpi="0" rotWithShape="1">
            <a:blip r:embed="rId23">
              <a:extLst>
                <a:ext uri="{28A0092B-C50C-407E-A947-70E740481C1C}">
                  <a14:useLocalDpi xmlns:a14="http://schemas.microsoft.com/office/drawing/2010/main" val="0"/>
                </a:ext>
                <a:ext uri="{837473B0-CC2E-450A-ABE3-18F120FF3D39}">
                  <a1611:picAttrSrcUrl xmlns:a1611="http://schemas.microsoft.com/office/drawing/2016/11/main" r:id="rId24"/>
                </a:ext>
              </a:extLst>
            </a:blip>
            <a:srcRect/>
            <a:stretch>
              <a:fillRect/>
            </a:stretch>
          </a:blipFill>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54" name="Oval 53">
            <a:extLst>
              <a:ext uri="{FF2B5EF4-FFF2-40B4-BE49-F238E27FC236}">
                <a16:creationId xmlns:a16="http://schemas.microsoft.com/office/drawing/2014/main" id="{B0B73C45-74C7-79E3-D972-7A6357E534CD}"/>
              </a:ext>
            </a:extLst>
          </p:cNvPr>
          <p:cNvSpPr/>
          <p:nvPr/>
        </p:nvSpPr>
        <p:spPr>
          <a:xfrm>
            <a:off x="633623" y="5700266"/>
            <a:ext cx="544090" cy="544090"/>
          </a:xfrm>
          <a:prstGeom prst="ellipse">
            <a:avLst/>
          </a:prstGeom>
          <a:blipFill dpi="0" rotWithShape="1">
            <a:blip r:embed="rId25">
              <a:extLst>
                <a:ext uri="{28A0092B-C50C-407E-A947-70E740481C1C}">
                  <a14:useLocalDpi xmlns:a14="http://schemas.microsoft.com/office/drawing/2010/main" val="0"/>
                </a:ext>
                <a:ext uri="{837473B0-CC2E-450A-ABE3-18F120FF3D39}">
                  <a1611:picAttrSrcUrl xmlns:a1611="http://schemas.microsoft.com/office/drawing/2016/11/main" r:id="rId26"/>
                </a:ext>
              </a:extLst>
            </a:blip>
            <a:srcRect/>
            <a:stretch>
              <a:fillRect/>
            </a:stretch>
          </a:blipFill>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82" name="Fatal crash - Tyre explosion on the highway!!!">
            <a:hlinkClick r:id="" action="ppaction://media"/>
            <a:extLst>
              <a:ext uri="{FF2B5EF4-FFF2-40B4-BE49-F238E27FC236}">
                <a16:creationId xmlns:a16="http://schemas.microsoft.com/office/drawing/2014/main" id="{8A351AB6-F602-4DB6-3E12-ED26C0F5C133}"/>
              </a:ext>
            </a:extLst>
          </p:cNvPr>
          <p:cNvPicPr>
            <a:picLocks noChangeAspect="1"/>
          </p:cNvPicPr>
          <p:nvPr>
            <a:videoFile r:link="rId2"/>
            <p:extLst>
              <p:ext uri="{DAA4B4D4-6D71-4841-9C94-3DE7FCFB9230}">
                <p14:media xmlns:p14="http://schemas.microsoft.com/office/powerpoint/2010/main" r:embed="rId1"/>
              </p:ext>
            </p:extLst>
          </p:nvPr>
        </p:nvPicPr>
        <p:blipFill>
          <a:blip r:embed="rId27"/>
          <a:stretch>
            <a:fillRect/>
          </a:stretch>
        </p:blipFill>
        <p:spPr>
          <a:xfrm>
            <a:off x="8771177" y="4124839"/>
            <a:ext cx="3132000" cy="2553266"/>
          </a:xfrm>
          <a:prstGeom prst="rect">
            <a:avLst/>
          </a:prstGeom>
        </p:spPr>
      </p:pic>
      <p:pic>
        <p:nvPicPr>
          <p:cNvPr id="83" name="Tesla brake failure caused fatal crash">
            <a:hlinkClick r:id="" action="ppaction://media"/>
            <a:extLst>
              <a:ext uri="{FF2B5EF4-FFF2-40B4-BE49-F238E27FC236}">
                <a16:creationId xmlns:a16="http://schemas.microsoft.com/office/drawing/2014/main" id="{3543990B-2937-9A28-8D34-FBDBFAAEBABB}"/>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28"/>
          <a:srcRect t="31609" b="29001"/>
          <a:stretch/>
        </p:blipFill>
        <p:spPr>
          <a:xfrm>
            <a:off x="8771177" y="1297992"/>
            <a:ext cx="3132000" cy="2554801"/>
          </a:xfrm>
          <a:prstGeom prst="rect">
            <a:avLst/>
          </a:prstGeom>
        </p:spPr>
      </p:pic>
      <p:pic>
        <p:nvPicPr>
          <p:cNvPr id="4" name="BYD HAN EV Blade Battery Caught fire and exploded (1)">
            <a:hlinkClick r:id="" action="ppaction://media"/>
            <a:extLst>
              <a:ext uri="{FF2B5EF4-FFF2-40B4-BE49-F238E27FC236}">
                <a16:creationId xmlns:a16="http://schemas.microsoft.com/office/drawing/2014/main" id="{C0D4A57A-15E8-AFCC-1EAC-FFF8BF359C90}"/>
              </a:ext>
            </a:extLst>
          </p:cNvPr>
          <p:cNvPicPr>
            <a:picLocks/>
          </p:cNvPicPr>
          <p:nvPr>
            <a:videoFile r:link="rId6"/>
            <p:extLst>
              <p:ext uri="{DAA4B4D4-6D71-4841-9C94-3DE7FCFB9230}">
                <p14:media xmlns:p14="http://schemas.microsoft.com/office/powerpoint/2010/main" r:embed="rId5"/>
              </p:ext>
            </p:extLst>
          </p:nvPr>
        </p:nvPicPr>
        <p:blipFill rotWithShape="1">
          <a:blip r:embed="rId29"/>
          <a:srcRect l="32977" t="23943" r="31539" b="21308"/>
          <a:stretch/>
        </p:blipFill>
        <p:spPr>
          <a:xfrm>
            <a:off x="4590027" y="4124839"/>
            <a:ext cx="3132000" cy="2556000"/>
          </a:xfrm>
          <a:prstGeom prst="rect">
            <a:avLst/>
          </a:prstGeom>
        </p:spPr>
      </p:pic>
    </p:spTree>
    <p:extLst>
      <p:ext uri="{BB962C8B-B14F-4D97-AF65-F5344CB8AC3E}">
        <p14:creationId xmlns:p14="http://schemas.microsoft.com/office/powerpoint/2010/main" val="70777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par>
                                <p:cTn id="11" presetID="1" presetClass="mediacall" presetSubtype="0" fill="hold" nodeType="withEffect">
                                  <p:stCondLst>
                                    <p:cond delay="0"/>
                                  </p:stCondLst>
                                  <p:childTnLst>
                                    <p:cmd type="call" cmd="playFrom(0.0)">
                                      <p:cBhvr>
                                        <p:cTn id="12" dur="32949" fill="hold"/>
                                        <p:tgtEl>
                                          <p:spTgt spid="82"/>
                                        </p:tgtEl>
                                      </p:cBhvr>
                                    </p:cmd>
                                  </p:childTnLst>
                                </p:cTn>
                              </p:par>
                              <p:par>
                                <p:cTn id="13" presetID="1" presetClass="mediacall" presetSubtype="0" fill="hold" nodeType="withEffect">
                                  <p:stCondLst>
                                    <p:cond delay="0"/>
                                  </p:stCondLst>
                                  <p:childTnLst>
                                    <p:cmd type="call" cmd="playFrom(0.0)">
                                      <p:cBhvr>
                                        <p:cTn id="14" dur="32949" fill="hold"/>
                                        <p:tgtEl>
                                          <p:spTgt spid="82"/>
                                        </p:tgtEl>
                                      </p:cBhvr>
                                    </p:cmd>
                                  </p:childTnLst>
                                </p:cTn>
                              </p:par>
                              <p:par>
                                <p:cTn id="15" presetID="1" presetClass="entr" presetSubtype="0" fill="hold" nodeType="with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mediacall" presetSubtype="0" fill="hold" nodeType="withEffect">
                                  <p:stCondLst>
                                    <p:cond delay="0"/>
                                  </p:stCondLst>
                                  <p:childTnLst>
                                    <p:cmd type="call" cmd="playFrom(0.0)">
                                      <p:cBhvr>
                                        <p:cTn id="18" dur="32949" fill="hold"/>
                                        <p:tgtEl>
                                          <p:spTgt spid="83"/>
                                        </p:tgtEl>
                                      </p:cBhvr>
                                    </p:cmd>
                                  </p:childTnLst>
                                </p:cTn>
                              </p:par>
                              <p:par>
                                <p:cTn id="19" presetID="1" presetClass="mediacall" presetSubtype="0" fill="hold" nodeType="withEffect">
                                  <p:stCondLst>
                                    <p:cond delay="0"/>
                                  </p:stCondLst>
                                  <p:childTnLst>
                                    <p:cmd type="call" cmd="playFrom(0.0)">
                                      <p:cBhvr>
                                        <p:cTn id="20" dur="32949" fill="hold"/>
                                        <p:tgtEl>
                                          <p:spTgt spid="83"/>
                                        </p:tgtEl>
                                      </p:cBhvr>
                                    </p:cmd>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32949" fill="hold"/>
                                        <p:tgtEl>
                                          <p:spTgt spid="4"/>
                                        </p:tgtEl>
                                      </p:cBhvr>
                                    </p:cmd>
                                  </p:childTnLst>
                                </p:cTn>
                              </p:par>
                              <p:par>
                                <p:cTn id="25" presetID="1" presetClass="mediacall" presetSubtype="0" fill="hold" nodeType="withEffect">
                                  <p:stCondLst>
                                    <p:cond delay="0"/>
                                  </p:stCondLst>
                                  <p:childTnLst>
                                    <p:cmd type="call" cmd="playFrom(0.0)">
                                      <p:cBhvr>
                                        <p:cTn id="26" dur="32949" fill="hold"/>
                                        <p:tgtEl>
                                          <p:spTgt spid="4"/>
                                        </p:tgtEl>
                                      </p:cBhvr>
                                    </p:cmd>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53" presetClass="entr" presetSubtype="16"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childTnLst>
                                </p:cTn>
                              </p:par>
                              <p:par>
                                <p:cTn id="44" presetID="53" presetClass="entr" presetSubtype="16"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subTnLst>
                                    <p:set>
                                      <p:cBhvr override="childStyle">
                                        <p:cTn dur="1" fill="hold" display="0" masterRel="nextClick" afterEffect="1"/>
                                        <p:tgtEl>
                                          <p:spTgt spid="33"/>
                                        </p:tgtEl>
                                        <p:attrNameLst>
                                          <p:attrName>style.visibility</p:attrName>
                                        </p:attrNameLst>
                                      </p:cBhvr>
                                      <p:to>
                                        <p:strVal val="hidden"/>
                                      </p:to>
                                    </p:set>
                                  </p:sub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par>
                                <p:cTn id="55" presetID="53" presetClass="entr" presetSubtype="16"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500" fill="hold"/>
                                        <p:tgtEl>
                                          <p:spTgt spid="34"/>
                                        </p:tgtEl>
                                        <p:attrNameLst>
                                          <p:attrName>ppt_w</p:attrName>
                                        </p:attrNameLst>
                                      </p:cBhvr>
                                      <p:tavLst>
                                        <p:tav tm="0">
                                          <p:val>
                                            <p:fltVal val="0"/>
                                          </p:val>
                                        </p:tav>
                                        <p:tav tm="100000">
                                          <p:val>
                                            <p:strVal val="#ppt_w"/>
                                          </p:val>
                                        </p:tav>
                                      </p:tavLst>
                                    </p:anim>
                                    <p:anim calcmode="lin" valueType="num">
                                      <p:cBhvr>
                                        <p:cTn id="58" dur="500" fill="hold"/>
                                        <p:tgtEl>
                                          <p:spTgt spid="34"/>
                                        </p:tgtEl>
                                        <p:attrNameLst>
                                          <p:attrName>ppt_h</p:attrName>
                                        </p:attrNameLst>
                                      </p:cBhvr>
                                      <p:tavLst>
                                        <p:tav tm="0">
                                          <p:val>
                                            <p:fltVal val="0"/>
                                          </p:val>
                                        </p:tav>
                                        <p:tav tm="100000">
                                          <p:val>
                                            <p:strVal val="#ppt_h"/>
                                          </p:val>
                                        </p:tav>
                                      </p:tavLst>
                                    </p:anim>
                                    <p:animEffect transition="in" filter="fade">
                                      <p:cBhvr>
                                        <p:cTn id="59" dur="500"/>
                                        <p:tgtEl>
                                          <p:spTgt spid="34"/>
                                        </p:tgtEl>
                                      </p:cBhvr>
                                    </p:animEffect>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1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childTnLst>
                                </p:cTn>
                              </p:par>
                              <p:par>
                                <p:cTn id="66" presetID="53" presetClass="entr" presetSubtype="16" fill="hold" grpId="0" nodeType="withEffect">
                                  <p:stCondLst>
                                    <p:cond delay="0"/>
                                  </p:stCondLst>
                                  <p:childTnLst>
                                    <p:set>
                                      <p:cBhvr>
                                        <p:cTn id="67" dur="1" fill="hold">
                                          <p:stCondLst>
                                            <p:cond delay="0"/>
                                          </p:stCondLst>
                                        </p:cTn>
                                        <p:tgtEl>
                                          <p:spTgt spid="35"/>
                                        </p:tgtEl>
                                        <p:attrNameLst>
                                          <p:attrName>style.visibility</p:attrName>
                                        </p:attrNameLst>
                                      </p:cBhvr>
                                      <p:to>
                                        <p:strVal val="visible"/>
                                      </p:to>
                                    </p:set>
                                    <p:anim calcmode="lin" valueType="num">
                                      <p:cBhvr>
                                        <p:cTn id="68" dur="500" fill="hold"/>
                                        <p:tgtEl>
                                          <p:spTgt spid="35"/>
                                        </p:tgtEl>
                                        <p:attrNameLst>
                                          <p:attrName>ppt_w</p:attrName>
                                        </p:attrNameLst>
                                      </p:cBhvr>
                                      <p:tavLst>
                                        <p:tav tm="0">
                                          <p:val>
                                            <p:fltVal val="0"/>
                                          </p:val>
                                        </p:tav>
                                        <p:tav tm="100000">
                                          <p:val>
                                            <p:strVal val="#ppt_w"/>
                                          </p:val>
                                        </p:tav>
                                      </p:tavLst>
                                    </p:anim>
                                    <p:anim calcmode="lin" valueType="num">
                                      <p:cBhvr>
                                        <p:cTn id="69" dur="500" fill="hold"/>
                                        <p:tgtEl>
                                          <p:spTgt spid="35"/>
                                        </p:tgtEl>
                                        <p:attrNameLst>
                                          <p:attrName>ppt_h</p:attrName>
                                        </p:attrNameLst>
                                      </p:cBhvr>
                                      <p:tavLst>
                                        <p:tav tm="0">
                                          <p:val>
                                            <p:fltVal val="0"/>
                                          </p:val>
                                        </p:tav>
                                        <p:tav tm="100000">
                                          <p:val>
                                            <p:strVal val="#ppt_h"/>
                                          </p:val>
                                        </p:tav>
                                      </p:tavLst>
                                    </p:anim>
                                    <p:animEffect transition="in" filter="fade">
                                      <p:cBhvr>
                                        <p:cTn id="70" dur="500"/>
                                        <p:tgtEl>
                                          <p:spTgt spid="35"/>
                                        </p:tgtEl>
                                      </p:cBhvr>
                                    </p:animEffect>
                                  </p:childTnLst>
                                  <p:subTnLst>
                                    <p:set>
                                      <p:cBhvr override="childStyle">
                                        <p:cTn dur="1" fill="hold" display="0" masterRel="nextClick" afterEffect="1"/>
                                        <p:tgtEl>
                                          <p:spTgt spid="35"/>
                                        </p:tgtEl>
                                        <p:attrNameLst>
                                          <p:attrName>style.visibility</p:attrName>
                                        </p:attrNameLst>
                                      </p:cBhvr>
                                      <p:to>
                                        <p:strVal val="hidden"/>
                                      </p:to>
                                    </p:set>
                                  </p:sub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childTnLst>
                                </p:cTn>
                              </p:par>
                              <p:par>
                                <p:cTn id="77" presetID="53" presetClass="entr" presetSubtype="16"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2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childTnLst>
                                </p:cTn>
                              </p:par>
                              <p:par>
                                <p:cTn id="88" presetID="53" presetClass="entr" presetSubtype="16" fill="hold" grpId="0" nodeType="with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subTnLst>
                                    <p:set>
                                      <p:cBhvr override="childStyle">
                                        <p:cTn dur="1" fill="hold" display="0" masterRel="nextClick" afterEffect="1"/>
                                        <p:tgtEl>
                                          <p:spTgt spid="37"/>
                                        </p:tgtEl>
                                        <p:attrNameLst>
                                          <p:attrName>style.visibility</p:attrName>
                                        </p:attrNameLst>
                                      </p:cBhvr>
                                      <p:to>
                                        <p:strVal val="hidden"/>
                                      </p:to>
                                    </p:set>
                                  </p:sub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4"/>
                                        </p:tgtEl>
                                        <p:attrNameLst>
                                          <p:attrName>style.visibility</p:attrName>
                                        </p:attrNameLst>
                                      </p:cBhvr>
                                      <p:to>
                                        <p:strVal val="visible"/>
                                      </p:to>
                                    </p:set>
                                  </p:childTnLst>
                                </p:cTn>
                              </p:par>
                              <p:par>
                                <p:cTn id="99" presetID="53" presetClass="entr" presetSubtype="16" fill="hold" grpId="0" nodeType="withEffect">
                                  <p:stCondLst>
                                    <p:cond delay="0"/>
                                  </p:stCondLst>
                                  <p:childTnLst>
                                    <p:set>
                                      <p:cBhvr>
                                        <p:cTn id="100" dur="1" fill="hold">
                                          <p:stCondLst>
                                            <p:cond delay="0"/>
                                          </p:stCondLst>
                                        </p:cTn>
                                        <p:tgtEl>
                                          <p:spTgt spid="38"/>
                                        </p:tgtEl>
                                        <p:attrNameLst>
                                          <p:attrName>style.visibility</p:attrName>
                                        </p:attrNameLst>
                                      </p:cBhvr>
                                      <p:to>
                                        <p:strVal val="visible"/>
                                      </p:to>
                                    </p:set>
                                    <p:anim calcmode="lin" valueType="num">
                                      <p:cBhvr>
                                        <p:cTn id="101" dur="500" fill="hold"/>
                                        <p:tgtEl>
                                          <p:spTgt spid="38"/>
                                        </p:tgtEl>
                                        <p:attrNameLst>
                                          <p:attrName>ppt_w</p:attrName>
                                        </p:attrNameLst>
                                      </p:cBhvr>
                                      <p:tavLst>
                                        <p:tav tm="0">
                                          <p:val>
                                            <p:fltVal val="0"/>
                                          </p:val>
                                        </p:tav>
                                        <p:tav tm="100000">
                                          <p:val>
                                            <p:strVal val="#ppt_w"/>
                                          </p:val>
                                        </p:tav>
                                      </p:tavLst>
                                    </p:anim>
                                    <p:anim calcmode="lin" valueType="num">
                                      <p:cBhvr>
                                        <p:cTn id="102" dur="500" fill="hold"/>
                                        <p:tgtEl>
                                          <p:spTgt spid="38"/>
                                        </p:tgtEl>
                                        <p:attrNameLst>
                                          <p:attrName>ppt_h</p:attrName>
                                        </p:attrNameLst>
                                      </p:cBhvr>
                                      <p:tavLst>
                                        <p:tav tm="0">
                                          <p:val>
                                            <p:fltVal val="0"/>
                                          </p:val>
                                        </p:tav>
                                        <p:tav tm="100000">
                                          <p:val>
                                            <p:strVal val="#ppt_h"/>
                                          </p:val>
                                        </p:tav>
                                      </p:tavLst>
                                    </p:anim>
                                    <p:animEffect transition="in" filter="fade">
                                      <p:cBhvr>
                                        <p:cTn id="103" dur="500"/>
                                        <p:tgtEl>
                                          <p:spTgt spid="38"/>
                                        </p:tgtEl>
                                      </p:cBhvr>
                                    </p:animEffect>
                                  </p:childTnLst>
                                  <p:subTnLst>
                                    <p:set>
                                      <p:cBhvr override="childStyle">
                                        <p:cTn dur="1" fill="hold" display="0" masterRel="nextClick" afterEffect="1"/>
                                        <p:tgtEl>
                                          <p:spTgt spid="3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video>
              <p:cMediaNode vol="80000">
                <p:cTn id="104" repeatCount="indefinite" fill="hold" display="0">
                  <p:stCondLst>
                    <p:cond delay="indefinite"/>
                  </p:stCondLst>
                </p:cTn>
                <p:tgtEl>
                  <p:spTgt spid="82"/>
                </p:tgtEl>
              </p:cMediaNode>
            </p:video>
            <p:video>
              <p:cMediaNode vol="80000">
                <p:cTn id="105" repeatCount="indefinite" fill="hold" display="0">
                  <p:stCondLst>
                    <p:cond delay="indefinite"/>
                  </p:stCondLst>
                </p:cTn>
                <p:tgtEl>
                  <p:spTgt spid="83"/>
                </p:tgtEl>
              </p:cMediaNode>
            </p:video>
            <p:video>
              <p:cMediaNode vol="80000">
                <p:cTn id="106" repeatCount="indefinite" fill="hold" display="0">
                  <p:stCondLst>
                    <p:cond delay="indefinite"/>
                  </p:stCondLst>
                </p:cTn>
                <p:tgtEl>
                  <p:spTgt spid="4"/>
                </p:tgtEl>
              </p:cMediaNode>
            </p:video>
          </p:childTnLst>
        </p:cTn>
      </p:par>
    </p:tnLst>
    <p:bldLst>
      <p:bldGraphic spid="3" grpId="0">
        <p:bldAsOne/>
      </p:bldGraphic>
      <p:bldP spid="32" grpId="0" animBg="1"/>
      <p:bldP spid="33" grpId="0" animBg="1"/>
      <p:bldP spid="34" grpId="0" animBg="1"/>
      <p:bldP spid="35" grpId="0" animBg="1"/>
      <p:bldP spid="36" grpId="0" animBg="1"/>
      <p:bldP spid="37" grpId="0" animBg="1"/>
      <p:bldP spid="38" grpId="0" animBg="1"/>
      <p:bldP spid="7" grpId="0" animBg="1"/>
      <p:bldP spid="10" grpId="0" animBg="1"/>
      <p:bldP spid="14" grpId="0" animBg="1"/>
      <p:bldP spid="18" grpId="0" animBg="1"/>
      <p:bldP spid="22" grpId="0" animBg="1"/>
      <p:bldP spid="26" grpId="0" animBg="1"/>
      <p:bldP spid="29" grpId="0" animBg="1"/>
      <p:bldP spid="42" grpId="0" animBg="1"/>
      <p:bldP spid="44" grpId="0" animBg="1"/>
      <p:bldP spid="46" grpId="0" animBg="1"/>
      <p:bldP spid="48" grpId="0" animBg="1"/>
      <p:bldP spid="50" grpId="0" animBg="1"/>
      <p:bldP spid="52" grpId="0" animBg="1"/>
      <p:bldP spid="5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444CC6A6-3A8E-DE3C-FF5A-D09F8377AE11}"/>
              </a:ext>
            </a:extLst>
          </p:cNvPr>
          <p:cNvGrpSpPr/>
          <p:nvPr/>
        </p:nvGrpSpPr>
        <p:grpSpPr>
          <a:xfrm>
            <a:off x="25586" y="-14962012"/>
            <a:ext cx="2340000" cy="24981898"/>
            <a:chOff x="5131127" y="-14962012"/>
            <a:chExt cx="2340000" cy="24981898"/>
          </a:xfrm>
        </p:grpSpPr>
        <p:pic>
          <p:nvPicPr>
            <p:cNvPr id="4" name="Picture 3">
              <a:extLst>
                <a:ext uri="{FF2B5EF4-FFF2-40B4-BE49-F238E27FC236}">
                  <a16:creationId xmlns:a16="http://schemas.microsoft.com/office/drawing/2014/main" id="{762482DA-04E5-5AAB-8298-8B812AA17F5E}"/>
                </a:ext>
              </a:extLst>
            </p:cNvPr>
            <p:cNvPicPr>
              <a:picLocks/>
            </p:cNvPicPr>
            <p:nvPr/>
          </p:nvPicPr>
          <p:blipFill>
            <a:blip r:embed="rId2">
              <a:extLst>
                <a:ext uri="{28A0092B-C50C-407E-A947-70E740481C1C}">
                  <a14:useLocalDpi xmlns:a14="http://schemas.microsoft.com/office/drawing/2010/main" val="0"/>
                </a:ext>
              </a:extLst>
            </a:blip>
            <a:srcRect/>
            <a:stretch/>
          </p:blipFill>
          <p:spPr>
            <a:xfrm>
              <a:off x="5131127" y="-5754512"/>
              <a:ext cx="2340000" cy="2150400"/>
            </a:xfrm>
            <a:prstGeom prst="rect">
              <a:avLst/>
            </a:prstGeom>
          </p:spPr>
        </p:pic>
        <p:pic>
          <p:nvPicPr>
            <p:cNvPr id="5" name="Picture 4">
              <a:extLst>
                <a:ext uri="{FF2B5EF4-FFF2-40B4-BE49-F238E27FC236}">
                  <a16:creationId xmlns:a16="http://schemas.microsoft.com/office/drawing/2014/main" id="{7A2C9021-2423-84B2-1494-8101518B1294}"/>
                </a:ext>
              </a:extLst>
            </p:cNvPr>
            <p:cNvPicPr>
              <a:picLocks/>
            </p:cNvPicPr>
            <p:nvPr/>
          </p:nvPicPr>
          <p:blipFill>
            <a:blip r:embed="rId3">
              <a:extLst>
                <a:ext uri="{28A0092B-C50C-407E-A947-70E740481C1C}">
                  <a14:useLocalDpi xmlns:a14="http://schemas.microsoft.com/office/drawing/2010/main" val="0"/>
                </a:ext>
              </a:extLst>
            </a:blip>
            <a:srcRect/>
            <a:stretch/>
          </p:blipFill>
          <p:spPr>
            <a:xfrm>
              <a:off x="5131127" y="7859887"/>
              <a:ext cx="2340000" cy="2159999"/>
            </a:xfrm>
            <a:prstGeom prst="rect">
              <a:avLst/>
            </a:prstGeom>
          </p:spPr>
        </p:pic>
        <p:pic>
          <p:nvPicPr>
            <p:cNvPr id="6" name="Picture 5">
              <a:extLst>
                <a:ext uri="{FF2B5EF4-FFF2-40B4-BE49-F238E27FC236}">
                  <a16:creationId xmlns:a16="http://schemas.microsoft.com/office/drawing/2014/main" id="{52D2A7D5-9D67-73DD-9E9E-7ABB65ABEEEB}"/>
                </a:ext>
              </a:extLst>
            </p:cNvPr>
            <p:cNvPicPr>
              <a:picLocks/>
            </p:cNvPicPr>
            <p:nvPr/>
          </p:nvPicPr>
          <p:blipFill>
            <a:blip r:embed="rId4">
              <a:extLst>
                <a:ext uri="{28A0092B-C50C-407E-A947-70E740481C1C}">
                  <a14:useLocalDpi xmlns:a14="http://schemas.microsoft.com/office/drawing/2010/main" val="0"/>
                </a:ext>
              </a:extLst>
            </a:blip>
            <a:srcRect/>
            <a:stretch/>
          </p:blipFill>
          <p:spPr>
            <a:xfrm>
              <a:off x="5131127" y="-14962012"/>
              <a:ext cx="2340000" cy="2160000"/>
            </a:xfrm>
            <a:prstGeom prst="rect">
              <a:avLst/>
            </a:prstGeom>
          </p:spPr>
        </p:pic>
        <p:pic>
          <p:nvPicPr>
            <p:cNvPr id="7" name="Picture 6">
              <a:extLst>
                <a:ext uri="{FF2B5EF4-FFF2-40B4-BE49-F238E27FC236}">
                  <a16:creationId xmlns:a16="http://schemas.microsoft.com/office/drawing/2014/main" id="{E1958B46-81D9-496C-BADD-BDA76FD714CE}"/>
                </a:ext>
              </a:extLst>
            </p:cNvPr>
            <p:cNvPicPr>
              <a:picLocks/>
            </p:cNvPicPr>
            <p:nvPr/>
          </p:nvPicPr>
          <p:blipFill>
            <a:blip r:embed="rId5">
              <a:extLst>
                <a:ext uri="{28A0092B-C50C-407E-A947-70E740481C1C}">
                  <a14:useLocalDpi xmlns:a14="http://schemas.microsoft.com/office/drawing/2010/main" val="0"/>
                </a:ext>
              </a:extLst>
            </a:blip>
            <a:srcRect/>
            <a:stretch/>
          </p:blipFill>
          <p:spPr>
            <a:xfrm>
              <a:off x="5131127" y="5467037"/>
              <a:ext cx="2340000" cy="2229823"/>
            </a:xfrm>
            <a:prstGeom prst="rect">
              <a:avLst/>
            </a:prstGeom>
          </p:spPr>
        </p:pic>
        <p:pic>
          <p:nvPicPr>
            <p:cNvPr id="9" name="Picture 8">
              <a:extLst>
                <a:ext uri="{FF2B5EF4-FFF2-40B4-BE49-F238E27FC236}">
                  <a16:creationId xmlns:a16="http://schemas.microsoft.com/office/drawing/2014/main" id="{A10D27D0-B88D-C4B5-2056-B65A523EC6B2}"/>
                </a:ext>
              </a:extLst>
            </p:cNvPr>
            <p:cNvPicPr>
              <a:picLocks/>
            </p:cNvPicPr>
            <p:nvPr/>
          </p:nvPicPr>
          <p:blipFill>
            <a:blip r:embed="rId6">
              <a:extLst>
                <a:ext uri="{28A0092B-C50C-407E-A947-70E740481C1C}">
                  <a14:useLocalDpi xmlns:a14="http://schemas.microsoft.com/office/drawing/2010/main" val="0"/>
                </a:ext>
              </a:extLst>
            </a:blip>
            <a:srcRect/>
            <a:stretch/>
          </p:blipFill>
          <p:spPr>
            <a:xfrm>
              <a:off x="5131127" y="3222469"/>
              <a:ext cx="2340000" cy="2136568"/>
            </a:xfrm>
            <a:prstGeom prst="rect">
              <a:avLst/>
            </a:prstGeom>
          </p:spPr>
        </p:pic>
        <p:pic>
          <p:nvPicPr>
            <p:cNvPr id="10" name="Picture 9">
              <a:extLst>
                <a:ext uri="{FF2B5EF4-FFF2-40B4-BE49-F238E27FC236}">
                  <a16:creationId xmlns:a16="http://schemas.microsoft.com/office/drawing/2014/main" id="{FABB264B-A8B7-087D-AF43-BDC570144F82}"/>
                </a:ext>
              </a:extLst>
            </p:cNvPr>
            <p:cNvPicPr>
              <a:picLocks/>
            </p:cNvPicPr>
            <p:nvPr/>
          </p:nvPicPr>
          <p:blipFill>
            <a:blip r:embed="rId7">
              <a:extLst>
                <a:ext uri="{28A0092B-C50C-407E-A947-70E740481C1C}">
                  <a14:useLocalDpi xmlns:a14="http://schemas.microsoft.com/office/drawing/2010/main" val="0"/>
                </a:ext>
              </a:extLst>
            </a:blip>
            <a:srcRect/>
            <a:stretch/>
          </p:blipFill>
          <p:spPr>
            <a:xfrm>
              <a:off x="5131127" y="-12694012"/>
              <a:ext cx="2340000" cy="2165300"/>
            </a:xfrm>
            <a:prstGeom prst="rect">
              <a:avLst/>
            </a:prstGeom>
          </p:spPr>
        </p:pic>
        <p:pic>
          <p:nvPicPr>
            <p:cNvPr id="12" name="Picture 11">
              <a:extLst>
                <a:ext uri="{FF2B5EF4-FFF2-40B4-BE49-F238E27FC236}">
                  <a16:creationId xmlns:a16="http://schemas.microsoft.com/office/drawing/2014/main" id="{F24EED20-1DE7-125D-F978-450D7C6AA917}"/>
                </a:ext>
              </a:extLst>
            </p:cNvPr>
            <p:cNvPicPr>
              <a:picLocks/>
            </p:cNvPicPr>
            <p:nvPr/>
          </p:nvPicPr>
          <p:blipFill>
            <a:blip r:embed="rId8">
              <a:extLst>
                <a:ext uri="{28A0092B-C50C-407E-A947-70E740481C1C}">
                  <a14:useLocalDpi xmlns:a14="http://schemas.microsoft.com/office/drawing/2010/main" val="0"/>
                </a:ext>
              </a:extLst>
            </a:blip>
            <a:srcRect/>
            <a:stretch/>
          </p:blipFill>
          <p:spPr>
            <a:xfrm>
              <a:off x="5131127" y="-10402711"/>
              <a:ext cx="2340000" cy="2160000"/>
            </a:xfrm>
            <a:prstGeom prst="rect">
              <a:avLst/>
            </a:prstGeom>
          </p:spPr>
        </p:pic>
        <p:pic>
          <p:nvPicPr>
            <p:cNvPr id="14" name="Picture 13">
              <a:extLst>
                <a:ext uri="{FF2B5EF4-FFF2-40B4-BE49-F238E27FC236}">
                  <a16:creationId xmlns:a16="http://schemas.microsoft.com/office/drawing/2014/main" id="{C824A4EE-E6B0-C5E2-B7C8-0EEF627B71E6}"/>
                </a:ext>
              </a:extLst>
            </p:cNvPr>
            <p:cNvPicPr>
              <a:picLocks/>
            </p:cNvPicPr>
            <p:nvPr/>
          </p:nvPicPr>
          <p:blipFill>
            <a:blip r:embed="rId9">
              <a:extLst>
                <a:ext uri="{28A0092B-C50C-407E-A947-70E740481C1C}">
                  <a14:useLocalDpi xmlns:a14="http://schemas.microsoft.com/office/drawing/2010/main" val="0"/>
                </a:ext>
              </a:extLst>
            </a:blip>
            <a:srcRect/>
            <a:stretch/>
          </p:blipFill>
          <p:spPr>
            <a:xfrm>
              <a:off x="5131127" y="977488"/>
              <a:ext cx="2340000" cy="2136981"/>
            </a:xfrm>
            <a:prstGeom prst="rect">
              <a:avLst/>
            </a:prstGeom>
          </p:spPr>
        </p:pic>
        <p:pic>
          <p:nvPicPr>
            <p:cNvPr id="15" name="Picture 14">
              <a:extLst>
                <a:ext uri="{FF2B5EF4-FFF2-40B4-BE49-F238E27FC236}">
                  <a16:creationId xmlns:a16="http://schemas.microsoft.com/office/drawing/2014/main" id="{BCD210E7-1138-EA15-97A8-9AC113970B2B}"/>
                </a:ext>
              </a:extLst>
            </p:cNvPr>
            <p:cNvPicPr>
              <a:picLocks/>
            </p:cNvPicPr>
            <p:nvPr/>
          </p:nvPicPr>
          <p:blipFill>
            <a:blip r:embed="rId10">
              <a:extLst>
                <a:ext uri="{28A0092B-C50C-407E-A947-70E740481C1C}">
                  <a14:useLocalDpi xmlns:a14="http://schemas.microsoft.com/office/drawing/2010/main" val="0"/>
                </a:ext>
              </a:extLst>
            </a:blip>
            <a:srcRect/>
            <a:stretch/>
          </p:blipFill>
          <p:spPr>
            <a:xfrm>
              <a:off x="5131127" y="-8078612"/>
              <a:ext cx="2340000" cy="2160000"/>
            </a:xfrm>
            <a:prstGeom prst="rect">
              <a:avLst/>
            </a:prstGeom>
          </p:spPr>
        </p:pic>
        <p:pic>
          <p:nvPicPr>
            <p:cNvPr id="17" name="Picture 16">
              <a:extLst>
                <a:ext uri="{FF2B5EF4-FFF2-40B4-BE49-F238E27FC236}">
                  <a16:creationId xmlns:a16="http://schemas.microsoft.com/office/drawing/2014/main" id="{BB5F9407-32F6-D2F4-AEA7-36A4E919473B}"/>
                </a:ext>
              </a:extLst>
            </p:cNvPr>
            <p:cNvPicPr>
              <a:picLocks/>
            </p:cNvPicPr>
            <p:nvPr/>
          </p:nvPicPr>
          <p:blipFill>
            <a:blip r:embed="rId11">
              <a:extLst>
                <a:ext uri="{28A0092B-C50C-407E-A947-70E740481C1C}">
                  <a14:useLocalDpi xmlns:a14="http://schemas.microsoft.com/office/drawing/2010/main" val="0"/>
                </a:ext>
              </a:extLst>
            </a:blip>
            <a:srcRect/>
            <a:stretch/>
          </p:blipFill>
          <p:spPr>
            <a:xfrm>
              <a:off x="5131127" y="-1182513"/>
              <a:ext cx="2340000" cy="1979475"/>
            </a:xfrm>
            <a:prstGeom prst="rect">
              <a:avLst/>
            </a:prstGeom>
          </p:spPr>
        </p:pic>
        <p:pic>
          <p:nvPicPr>
            <p:cNvPr id="18" name="Picture 17">
              <a:extLst>
                <a:ext uri="{FF2B5EF4-FFF2-40B4-BE49-F238E27FC236}">
                  <a16:creationId xmlns:a16="http://schemas.microsoft.com/office/drawing/2014/main" id="{A5400D02-D1E0-7142-3E88-9CF52D1BA085}"/>
                </a:ext>
              </a:extLst>
            </p:cNvPr>
            <p:cNvPicPr>
              <a:picLocks/>
            </p:cNvPicPr>
            <p:nvPr/>
          </p:nvPicPr>
          <p:blipFill>
            <a:blip r:embed="rId12">
              <a:extLst>
                <a:ext uri="{28A0092B-C50C-407E-A947-70E740481C1C}">
                  <a14:useLocalDpi xmlns:a14="http://schemas.microsoft.com/office/drawing/2010/main" val="0"/>
                </a:ext>
              </a:extLst>
            </a:blip>
            <a:srcRect/>
            <a:stretch/>
          </p:blipFill>
          <p:spPr>
            <a:xfrm>
              <a:off x="5131127" y="-3468512"/>
              <a:ext cx="2340000" cy="2150400"/>
            </a:xfrm>
            <a:prstGeom prst="rect">
              <a:avLst/>
            </a:prstGeom>
          </p:spPr>
        </p:pic>
      </p:grpSp>
      <p:sp>
        <p:nvSpPr>
          <p:cNvPr id="27" name="Rectangle 26">
            <a:extLst>
              <a:ext uri="{FF2B5EF4-FFF2-40B4-BE49-F238E27FC236}">
                <a16:creationId xmlns:a16="http://schemas.microsoft.com/office/drawing/2014/main" id="{5CD5C41E-12FC-F732-78CF-57D2F19030B7}"/>
              </a:ext>
            </a:extLst>
          </p:cNvPr>
          <p:cNvSpPr/>
          <p:nvPr/>
        </p:nvSpPr>
        <p:spPr>
          <a:xfrm>
            <a:off x="-25809" y="0"/>
            <a:ext cx="2389051" cy="27102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4544417-0BBA-4AE2-1E97-ED1973F00C75}"/>
              </a:ext>
            </a:extLst>
          </p:cNvPr>
          <p:cNvSpPr/>
          <p:nvPr/>
        </p:nvSpPr>
        <p:spPr>
          <a:xfrm>
            <a:off x="0" y="5015289"/>
            <a:ext cx="2373930" cy="184271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4C4FE022-4326-9FF3-9E5D-02D46C544398}"/>
              </a:ext>
            </a:extLst>
          </p:cNvPr>
          <p:cNvGrpSpPr/>
          <p:nvPr/>
        </p:nvGrpSpPr>
        <p:grpSpPr>
          <a:xfrm>
            <a:off x="9827555" y="-14962012"/>
            <a:ext cx="2340000" cy="24981900"/>
            <a:chOff x="9494453" y="-14962012"/>
            <a:chExt cx="2340000" cy="24981900"/>
          </a:xfrm>
        </p:grpSpPr>
        <p:pic>
          <p:nvPicPr>
            <p:cNvPr id="47" name="Picture 46">
              <a:extLst>
                <a:ext uri="{FF2B5EF4-FFF2-40B4-BE49-F238E27FC236}">
                  <a16:creationId xmlns:a16="http://schemas.microsoft.com/office/drawing/2014/main" id="{D4EFC637-A01C-AB12-6576-2C9152498E42}"/>
                </a:ext>
              </a:extLst>
            </p:cNvPr>
            <p:cNvPicPr>
              <a:picLocks/>
            </p:cNvPicPr>
            <p:nvPr/>
          </p:nvPicPr>
          <p:blipFill>
            <a:blip r:embed="rId13">
              <a:extLst>
                <a:ext uri="{28A0092B-C50C-407E-A947-70E740481C1C}">
                  <a14:useLocalDpi xmlns:a14="http://schemas.microsoft.com/office/drawing/2010/main" val="0"/>
                </a:ext>
              </a:extLst>
            </a:blip>
            <a:stretch>
              <a:fillRect/>
            </a:stretch>
          </p:blipFill>
          <p:spPr>
            <a:xfrm>
              <a:off x="9494453" y="-5754512"/>
              <a:ext cx="2340000" cy="2160000"/>
            </a:xfrm>
            <a:prstGeom prst="rect">
              <a:avLst/>
            </a:prstGeom>
          </p:spPr>
        </p:pic>
        <p:pic>
          <p:nvPicPr>
            <p:cNvPr id="51" name="Picture 50">
              <a:extLst>
                <a:ext uri="{FF2B5EF4-FFF2-40B4-BE49-F238E27FC236}">
                  <a16:creationId xmlns:a16="http://schemas.microsoft.com/office/drawing/2014/main" id="{30472A4B-BF5D-DCDD-6294-AC8002F00E4A}"/>
                </a:ext>
              </a:extLst>
            </p:cNvPr>
            <p:cNvPicPr>
              <a:picLocks/>
            </p:cNvPicPr>
            <p:nvPr/>
          </p:nvPicPr>
          <p:blipFill>
            <a:blip r:embed="rId14">
              <a:extLst>
                <a:ext uri="{28A0092B-C50C-407E-A947-70E740481C1C}">
                  <a14:useLocalDpi xmlns:a14="http://schemas.microsoft.com/office/drawing/2010/main" val="0"/>
                </a:ext>
              </a:extLst>
            </a:blip>
            <a:stretch>
              <a:fillRect/>
            </a:stretch>
          </p:blipFill>
          <p:spPr>
            <a:xfrm>
              <a:off x="9494453" y="7859888"/>
              <a:ext cx="2340000" cy="2160000"/>
            </a:xfrm>
            <a:prstGeom prst="rect">
              <a:avLst/>
            </a:prstGeom>
          </p:spPr>
        </p:pic>
        <p:pic>
          <p:nvPicPr>
            <p:cNvPr id="55" name="Picture 54">
              <a:extLst>
                <a:ext uri="{FF2B5EF4-FFF2-40B4-BE49-F238E27FC236}">
                  <a16:creationId xmlns:a16="http://schemas.microsoft.com/office/drawing/2014/main" id="{D164F4FB-132E-0783-10B3-05D9C04B9DD9}"/>
                </a:ext>
              </a:extLst>
            </p:cNvPr>
            <p:cNvPicPr>
              <a:picLocks/>
            </p:cNvPicPr>
            <p:nvPr/>
          </p:nvPicPr>
          <p:blipFill>
            <a:blip r:embed="rId15">
              <a:extLst>
                <a:ext uri="{28A0092B-C50C-407E-A947-70E740481C1C}">
                  <a14:useLocalDpi xmlns:a14="http://schemas.microsoft.com/office/drawing/2010/main" val="0"/>
                </a:ext>
              </a:extLst>
            </a:blip>
            <a:stretch>
              <a:fillRect/>
            </a:stretch>
          </p:blipFill>
          <p:spPr>
            <a:xfrm>
              <a:off x="9494453" y="-14962012"/>
              <a:ext cx="2340000" cy="2160000"/>
            </a:xfrm>
            <a:prstGeom prst="rect">
              <a:avLst/>
            </a:prstGeom>
          </p:spPr>
        </p:pic>
        <p:pic>
          <p:nvPicPr>
            <p:cNvPr id="57" name="Picture 56">
              <a:extLst>
                <a:ext uri="{FF2B5EF4-FFF2-40B4-BE49-F238E27FC236}">
                  <a16:creationId xmlns:a16="http://schemas.microsoft.com/office/drawing/2014/main" id="{6F5B6F84-27F8-28F5-649B-0F62C26ABAAD}"/>
                </a:ext>
              </a:extLst>
            </p:cNvPr>
            <p:cNvPicPr>
              <a:picLocks/>
            </p:cNvPicPr>
            <p:nvPr/>
          </p:nvPicPr>
          <p:blipFill>
            <a:blip r:embed="rId16">
              <a:extLst>
                <a:ext uri="{28A0092B-C50C-407E-A947-70E740481C1C}">
                  <a14:useLocalDpi xmlns:a14="http://schemas.microsoft.com/office/drawing/2010/main" val="0"/>
                </a:ext>
              </a:extLst>
            </a:blip>
            <a:stretch>
              <a:fillRect/>
            </a:stretch>
          </p:blipFill>
          <p:spPr>
            <a:xfrm>
              <a:off x="9494453" y="5599288"/>
              <a:ext cx="2340000" cy="2160000"/>
            </a:xfrm>
            <a:prstGeom prst="rect">
              <a:avLst/>
            </a:prstGeom>
          </p:spPr>
        </p:pic>
        <p:pic>
          <p:nvPicPr>
            <p:cNvPr id="59" name="Picture 58">
              <a:extLst>
                <a:ext uri="{FF2B5EF4-FFF2-40B4-BE49-F238E27FC236}">
                  <a16:creationId xmlns:a16="http://schemas.microsoft.com/office/drawing/2014/main" id="{E6AB5AF6-C4C7-94D5-92DA-194DB959AF39}"/>
                </a:ext>
              </a:extLst>
            </p:cNvPr>
            <p:cNvPicPr>
              <a:picLocks/>
            </p:cNvPicPr>
            <p:nvPr/>
          </p:nvPicPr>
          <p:blipFill>
            <a:blip r:embed="rId17">
              <a:extLst>
                <a:ext uri="{28A0092B-C50C-407E-A947-70E740481C1C}">
                  <a14:useLocalDpi xmlns:a14="http://schemas.microsoft.com/office/drawing/2010/main" val="0"/>
                </a:ext>
              </a:extLst>
            </a:blip>
            <a:stretch>
              <a:fillRect/>
            </a:stretch>
          </p:blipFill>
          <p:spPr>
            <a:xfrm>
              <a:off x="9494453" y="3351388"/>
              <a:ext cx="2340000" cy="2160000"/>
            </a:xfrm>
            <a:prstGeom prst="rect">
              <a:avLst/>
            </a:prstGeom>
          </p:spPr>
        </p:pic>
        <p:pic>
          <p:nvPicPr>
            <p:cNvPr id="61" name="Picture 60">
              <a:extLst>
                <a:ext uri="{FF2B5EF4-FFF2-40B4-BE49-F238E27FC236}">
                  <a16:creationId xmlns:a16="http://schemas.microsoft.com/office/drawing/2014/main" id="{C3180C07-598A-610C-DF5E-95FEDAC8987A}"/>
                </a:ext>
              </a:extLst>
            </p:cNvPr>
            <p:cNvPicPr>
              <a:picLocks/>
            </p:cNvPicPr>
            <p:nvPr/>
          </p:nvPicPr>
          <p:blipFill>
            <a:blip r:embed="rId18">
              <a:extLst>
                <a:ext uri="{28A0092B-C50C-407E-A947-70E740481C1C}">
                  <a14:useLocalDpi xmlns:a14="http://schemas.microsoft.com/office/drawing/2010/main" val="0"/>
                </a:ext>
              </a:extLst>
            </a:blip>
            <a:stretch>
              <a:fillRect/>
            </a:stretch>
          </p:blipFill>
          <p:spPr>
            <a:xfrm>
              <a:off x="9494453" y="-12688712"/>
              <a:ext cx="2340000" cy="2160000"/>
            </a:xfrm>
            <a:prstGeom prst="rect">
              <a:avLst/>
            </a:prstGeom>
          </p:spPr>
        </p:pic>
        <p:pic>
          <p:nvPicPr>
            <p:cNvPr id="63" name="Picture 62">
              <a:extLst>
                <a:ext uri="{FF2B5EF4-FFF2-40B4-BE49-F238E27FC236}">
                  <a16:creationId xmlns:a16="http://schemas.microsoft.com/office/drawing/2014/main" id="{850F383F-0B18-8A8A-3851-01B6526B0A83}"/>
                </a:ext>
              </a:extLst>
            </p:cNvPr>
            <p:cNvPicPr>
              <a:picLocks/>
            </p:cNvPicPr>
            <p:nvPr/>
          </p:nvPicPr>
          <p:blipFill>
            <a:blip r:embed="rId19">
              <a:extLst>
                <a:ext uri="{28A0092B-C50C-407E-A947-70E740481C1C}">
                  <a14:useLocalDpi xmlns:a14="http://schemas.microsoft.com/office/drawing/2010/main" val="0"/>
                </a:ext>
              </a:extLst>
            </a:blip>
            <a:stretch>
              <a:fillRect/>
            </a:stretch>
          </p:blipFill>
          <p:spPr>
            <a:xfrm>
              <a:off x="9494453" y="-10402712"/>
              <a:ext cx="2340000" cy="2160000"/>
            </a:xfrm>
            <a:prstGeom prst="rect">
              <a:avLst/>
            </a:prstGeom>
          </p:spPr>
        </p:pic>
        <p:pic>
          <p:nvPicPr>
            <p:cNvPr id="65" name="Picture 64">
              <a:extLst>
                <a:ext uri="{FF2B5EF4-FFF2-40B4-BE49-F238E27FC236}">
                  <a16:creationId xmlns:a16="http://schemas.microsoft.com/office/drawing/2014/main" id="{92EFEE63-7DA5-407F-5666-C0C7F4CEEF2A}"/>
                </a:ext>
              </a:extLst>
            </p:cNvPr>
            <p:cNvPicPr>
              <a:picLocks/>
            </p:cNvPicPr>
            <p:nvPr/>
          </p:nvPicPr>
          <p:blipFill>
            <a:blip r:embed="rId20">
              <a:extLst>
                <a:ext uri="{28A0092B-C50C-407E-A947-70E740481C1C}">
                  <a14:useLocalDpi xmlns:a14="http://schemas.microsoft.com/office/drawing/2010/main" val="0"/>
                </a:ext>
              </a:extLst>
            </a:blip>
            <a:stretch>
              <a:fillRect/>
            </a:stretch>
          </p:blipFill>
          <p:spPr>
            <a:xfrm>
              <a:off x="9494453" y="1103488"/>
              <a:ext cx="2340000" cy="2160000"/>
            </a:xfrm>
            <a:prstGeom prst="rect">
              <a:avLst/>
            </a:prstGeom>
          </p:spPr>
        </p:pic>
        <p:pic>
          <p:nvPicPr>
            <p:cNvPr id="67" name="Picture 66">
              <a:extLst>
                <a:ext uri="{FF2B5EF4-FFF2-40B4-BE49-F238E27FC236}">
                  <a16:creationId xmlns:a16="http://schemas.microsoft.com/office/drawing/2014/main" id="{8D4F3080-D1FC-2B7D-FBCC-7AA282E0CF6D}"/>
                </a:ext>
              </a:extLst>
            </p:cNvPr>
            <p:cNvPicPr>
              <a:picLocks/>
            </p:cNvPicPr>
            <p:nvPr/>
          </p:nvPicPr>
          <p:blipFill>
            <a:blip r:embed="rId21">
              <a:extLst>
                <a:ext uri="{28A0092B-C50C-407E-A947-70E740481C1C}">
                  <a14:useLocalDpi xmlns:a14="http://schemas.microsoft.com/office/drawing/2010/main" val="0"/>
                </a:ext>
              </a:extLst>
            </a:blip>
            <a:stretch>
              <a:fillRect/>
            </a:stretch>
          </p:blipFill>
          <p:spPr>
            <a:xfrm>
              <a:off x="9494453" y="-8078612"/>
              <a:ext cx="2340000" cy="2160000"/>
            </a:xfrm>
            <a:prstGeom prst="rect">
              <a:avLst/>
            </a:prstGeom>
          </p:spPr>
        </p:pic>
        <p:pic>
          <p:nvPicPr>
            <p:cNvPr id="69" name="Picture 68">
              <a:extLst>
                <a:ext uri="{FF2B5EF4-FFF2-40B4-BE49-F238E27FC236}">
                  <a16:creationId xmlns:a16="http://schemas.microsoft.com/office/drawing/2014/main" id="{5C72EFF7-D95F-7865-DAF6-BDBB961CE6C3}"/>
                </a:ext>
              </a:extLst>
            </p:cNvPr>
            <p:cNvPicPr>
              <a:picLocks/>
            </p:cNvPicPr>
            <p:nvPr/>
          </p:nvPicPr>
          <p:blipFill>
            <a:blip r:embed="rId22">
              <a:extLst>
                <a:ext uri="{28A0092B-C50C-407E-A947-70E740481C1C}">
                  <a14:useLocalDpi xmlns:a14="http://schemas.microsoft.com/office/drawing/2010/main" val="0"/>
                </a:ext>
              </a:extLst>
            </a:blip>
            <a:stretch>
              <a:fillRect/>
            </a:stretch>
          </p:blipFill>
          <p:spPr>
            <a:xfrm>
              <a:off x="9494453" y="-1182512"/>
              <a:ext cx="2340000" cy="2160000"/>
            </a:xfrm>
            <a:prstGeom prst="rect">
              <a:avLst/>
            </a:prstGeom>
          </p:spPr>
        </p:pic>
        <p:pic>
          <p:nvPicPr>
            <p:cNvPr id="71" name="Picture 70">
              <a:extLst>
                <a:ext uri="{FF2B5EF4-FFF2-40B4-BE49-F238E27FC236}">
                  <a16:creationId xmlns:a16="http://schemas.microsoft.com/office/drawing/2014/main" id="{ADE60FBF-F2A2-33EA-005D-766915D687DA}"/>
                </a:ext>
              </a:extLst>
            </p:cNvPr>
            <p:cNvPicPr>
              <a:picLocks/>
            </p:cNvPicPr>
            <p:nvPr/>
          </p:nvPicPr>
          <p:blipFill>
            <a:blip r:embed="rId23">
              <a:extLst>
                <a:ext uri="{28A0092B-C50C-407E-A947-70E740481C1C}">
                  <a14:useLocalDpi xmlns:a14="http://schemas.microsoft.com/office/drawing/2010/main" val="0"/>
                </a:ext>
              </a:extLst>
            </a:blip>
            <a:stretch>
              <a:fillRect/>
            </a:stretch>
          </p:blipFill>
          <p:spPr>
            <a:xfrm>
              <a:off x="9494453" y="-3468512"/>
              <a:ext cx="2340000" cy="2160000"/>
            </a:xfrm>
            <a:prstGeom prst="rect">
              <a:avLst/>
            </a:prstGeom>
          </p:spPr>
        </p:pic>
      </p:grpSp>
      <p:graphicFrame>
        <p:nvGraphicFramePr>
          <p:cNvPr id="3" name="Diagram 2">
            <a:extLst>
              <a:ext uri="{FF2B5EF4-FFF2-40B4-BE49-F238E27FC236}">
                <a16:creationId xmlns:a16="http://schemas.microsoft.com/office/drawing/2014/main" id="{5D05A1B5-57E8-7A89-1CB1-717FAFBA8363}"/>
              </a:ext>
            </a:extLst>
          </p:cNvPr>
          <p:cNvGraphicFramePr/>
          <p:nvPr>
            <p:extLst>
              <p:ext uri="{D42A27DB-BD31-4B8C-83A1-F6EECF244321}">
                <p14:modId xmlns:p14="http://schemas.microsoft.com/office/powerpoint/2010/main" val="3296906166"/>
              </p:ext>
            </p:extLst>
          </p:nvPr>
        </p:nvGraphicFramePr>
        <p:xfrm>
          <a:off x="1925133" y="1458795"/>
          <a:ext cx="3824157" cy="4788000"/>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sp>
        <p:nvSpPr>
          <p:cNvPr id="32" name="accidents and statistics">
            <a:extLst>
              <a:ext uri="{FF2B5EF4-FFF2-40B4-BE49-F238E27FC236}">
                <a16:creationId xmlns:a16="http://schemas.microsoft.com/office/drawing/2014/main" id="{CA716EE8-A15A-B09B-CBD2-D350CBE01450}"/>
              </a:ext>
            </a:extLst>
          </p:cNvPr>
          <p:cNvSpPr txBox="1"/>
          <p:nvPr/>
        </p:nvSpPr>
        <p:spPr>
          <a:xfrm>
            <a:off x="5323200" y="2479037"/>
            <a:ext cx="4392000" cy="2772000"/>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wrap="square">
            <a:spAutoFit/>
          </a:bodyPr>
          <a:lstStyle>
            <a:defPPr>
              <a:defRPr lang="en-US"/>
            </a:defPPr>
            <a:lvl1pPr algn="just"/>
          </a:lstStyle>
          <a:p>
            <a:r>
              <a:rPr lang="en-US" dirty="0"/>
              <a:t>Each year, millions of accidents occur worldwide due to various reasons, including vehicle maintenance issues.- According to the World Health Organization (WHO), road traffic accidents result in approximately 1.35 million deaths annually.- Vehicle breakdowns and malfunctions account for a significant portion of accidents, especially during extreme weather conditions like the summer season</a:t>
            </a:r>
          </a:p>
        </p:txBody>
      </p:sp>
      <p:sp>
        <p:nvSpPr>
          <p:cNvPr id="33" name="Economic impact">
            <a:extLst>
              <a:ext uri="{FF2B5EF4-FFF2-40B4-BE49-F238E27FC236}">
                <a16:creationId xmlns:a16="http://schemas.microsoft.com/office/drawing/2014/main" id="{7B1A4EE3-D333-D85B-75E8-C126E043EB97}"/>
              </a:ext>
            </a:extLst>
          </p:cNvPr>
          <p:cNvSpPr txBox="1"/>
          <p:nvPr/>
        </p:nvSpPr>
        <p:spPr>
          <a:xfrm>
            <a:off x="5323200" y="2749037"/>
            <a:ext cx="4392000" cy="2232000"/>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wrap="square">
            <a:spAutoFit/>
          </a:bodyPr>
          <a:lstStyle>
            <a:defPPr>
              <a:defRPr lang="en-US"/>
            </a:defPPr>
            <a:lvl1pPr algn="just"/>
          </a:lstStyle>
          <a:p>
            <a:r>
              <a:rPr lang="en-US" dirty="0"/>
              <a:t>Accidents and improper vehicle maintenance have substantial economic consequences, leading to GDP losses for nations.- The World Bank estimates that road traffic accidents cost most countries around 3% of their GDP.- These expenses include medical costs, property damage, lost productivity, and increased insurance premiums.</a:t>
            </a:r>
          </a:p>
        </p:txBody>
      </p:sp>
      <p:sp>
        <p:nvSpPr>
          <p:cNvPr id="34" name="Human toll">
            <a:extLst>
              <a:ext uri="{FF2B5EF4-FFF2-40B4-BE49-F238E27FC236}">
                <a16:creationId xmlns:a16="http://schemas.microsoft.com/office/drawing/2014/main" id="{659A5504-6850-1AC0-FDF2-78160804C9E4}"/>
              </a:ext>
            </a:extLst>
          </p:cNvPr>
          <p:cNvSpPr txBox="1"/>
          <p:nvPr/>
        </p:nvSpPr>
        <p:spPr>
          <a:xfrm>
            <a:off x="5323200" y="2587037"/>
            <a:ext cx="4392000" cy="2556000"/>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wrap="square">
            <a:spAutoFit/>
          </a:bodyPr>
          <a:lstStyle>
            <a:defPPr>
              <a:defRPr lang="en-US"/>
            </a:defPPr>
            <a:lvl1pPr algn="just"/>
          </a:lstStyle>
          <a:p>
            <a:r>
              <a:rPr lang="en-US" dirty="0"/>
              <a:t>The loss of human life due to vehicle accidents is a tragic consequence, affecting families and communities.- In the United States alone, more than 38,000 people die each year in motor vehicle accidents, according to the National Highway Traffic Safety Administration (NHTSA).- Survivors often suffer severe physical injuries, emotional trauma, and financial burdens.</a:t>
            </a:r>
          </a:p>
        </p:txBody>
      </p:sp>
      <p:sp>
        <p:nvSpPr>
          <p:cNvPr id="35" name="Impact on families">
            <a:extLst>
              <a:ext uri="{FF2B5EF4-FFF2-40B4-BE49-F238E27FC236}">
                <a16:creationId xmlns:a16="http://schemas.microsoft.com/office/drawing/2014/main" id="{A639B658-9D08-A3BF-3DAD-40DA4A27E615}"/>
              </a:ext>
            </a:extLst>
          </p:cNvPr>
          <p:cNvSpPr txBox="1"/>
          <p:nvPr/>
        </p:nvSpPr>
        <p:spPr>
          <a:xfrm>
            <a:off x="5323200" y="2605037"/>
            <a:ext cx="4392000" cy="2520000"/>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wrap="square">
            <a:spAutoFit/>
          </a:bodyPr>
          <a:lstStyle>
            <a:defPPr>
              <a:defRPr lang="en-US"/>
            </a:defPPr>
            <a:lvl1pPr algn="just"/>
          </a:lstStyle>
          <a:p>
            <a:r>
              <a:rPr lang="en-US" dirty="0"/>
              <a:t>The loss of a loved one in a vehicle accident causes deep emotional and financial distress for affected families.- Families may experience prolonged grief, depression, and immense financial strain, particularly if the deceased was the sole breadwinner.- Accidents can lead to substantial legal and medical expenses, impacting the family's ability to recover and move forward.</a:t>
            </a:r>
          </a:p>
        </p:txBody>
      </p:sp>
      <p:sp>
        <p:nvSpPr>
          <p:cNvPr id="36" name="Preventive measures">
            <a:extLst>
              <a:ext uri="{FF2B5EF4-FFF2-40B4-BE49-F238E27FC236}">
                <a16:creationId xmlns:a16="http://schemas.microsoft.com/office/drawing/2014/main" id="{F98FEF44-685A-734F-BA08-F6529C55CBF4}"/>
              </a:ext>
            </a:extLst>
          </p:cNvPr>
          <p:cNvSpPr txBox="1"/>
          <p:nvPr/>
        </p:nvSpPr>
        <p:spPr>
          <a:xfrm>
            <a:off x="5323200" y="2191037"/>
            <a:ext cx="4392000" cy="3348000"/>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wrap="square">
            <a:spAutoFit/>
          </a:bodyPr>
          <a:lstStyle>
            <a:defPPr>
              <a:defRPr lang="en-US"/>
            </a:defPPr>
            <a:lvl1pPr algn="just"/>
          </a:lstStyle>
          <a:p>
            <a:r>
              <a:rPr lang="en-US" dirty="0"/>
              <a:t>Regular vehicle maintenance is essential, especially during the summer season, to minimize the risk of accidents and breakdowns.- Adequate tire maintenance, including checking pressure and tread wear, is crucial for safe driving.- Cooling system checks, battery inspections, and regular oil changes are recommended for optimal vehicle performance in high temperatures.- Other vital components to inspect include brakes, lights, wipers, and suspension to ensure safe and efficient operation.</a:t>
            </a:r>
          </a:p>
        </p:txBody>
      </p:sp>
      <p:sp>
        <p:nvSpPr>
          <p:cNvPr id="37" name="What we need to do">
            <a:extLst>
              <a:ext uri="{FF2B5EF4-FFF2-40B4-BE49-F238E27FC236}">
                <a16:creationId xmlns:a16="http://schemas.microsoft.com/office/drawing/2014/main" id="{492BD513-F9D5-3A79-A43A-04CDF277AAF5}"/>
              </a:ext>
            </a:extLst>
          </p:cNvPr>
          <p:cNvSpPr txBox="1"/>
          <p:nvPr/>
        </p:nvSpPr>
        <p:spPr>
          <a:xfrm>
            <a:off x="5323200" y="1669037"/>
            <a:ext cx="4392000" cy="4392000"/>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wrap="square">
            <a:spAutoFit/>
          </a:bodyPr>
          <a:lstStyle>
            <a:defPPr>
              <a:defRPr lang="en-US"/>
            </a:defPPr>
            <a:lvl1pPr algn="just"/>
          </a:lstStyle>
          <a:p>
            <a:r>
              <a:rPr lang="en-US" dirty="0"/>
              <a:t>Raise awareness about the importance of routine vehicle maintenance through educational campaigns, social media, and community outreach programs.- Encourage vehicle owners to adhere to manufacturer-recommended service schedules, especially before the summer season.- Promote safe driving practices, including regular breaks on long trips, avoiding distractions, and using seat belts at all times.- Advocate for stricter vehicle safety regulations and increased enforcement to prevent accidents caused by poor maintenance. Remember, regular maintenance of vehicles not only reduces the risk of accidents but also ensures a vehicle's longevity and optimal performance.</a:t>
            </a:r>
          </a:p>
        </p:txBody>
      </p:sp>
      <p:sp>
        <p:nvSpPr>
          <p:cNvPr id="8" name="Oval 7">
            <a:extLst>
              <a:ext uri="{FF2B5EF4-FFF2-40B4-BE49-F238E27FC236}">
                <a16:creationId xmlns:a16="http://schemas.microsoft.com/office/drawing/2014/main" id="{91F9C895-9F3F-213C-9667-011AAFA3D925}"/>
              </a:ext>
            </a:extLst>
          </p:cNvPr>
          <p:cNvSpPr/>
          <p:nvPr/>
        </p:nvSpPr>
        <p:spPr>
          <a:xfrm>
            <a:off x="2405841" y="1457730"/>
            <a:ext cx="638980" cy="638980"/>
          </a:xfrm>
          <a:prstGeom prst="ellipse">
            <a:avLst/>
          </a:prstGeom>
          <a:solidFill>
            <a:srgbClr val="FFC000"/>
          </a:solidFill>
          <a:ln>
            <a:solidFill>
              <a:srgbClr val="FF0000"/>
            </a:solidFill>
          </a:ln>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1" name="Oval 10">
            <a:extLst>
              <a:ext uri="{FF2B5EF4-FFF2-40B4-BE49-F238E27FC236}">
                <a16:creationId xmlns:a16="http://schemas.microsoft.com/office/drawing/2014/main" id="{58EE038A-FCEC-82DD-3DA3-ED67F45AF75D}"/>
              </a:ext>
            </a:extLst>
          </p:cNvPr>
          <p:cNvSpPr/>
          <p:nvPr/>
        </p:nvSpPr>
        <p:spPr>
          <a:xfrm>
            <a:off x="2405841" y="2287452"/>
            <a:ext cx="638980" cy="638980"/>
          </a:xfrm>
          <a:prstGeom prst="ellipse">
            <a:avLst/>
          </a:prstGeom>
          <a:solidFill>
            <a:srgbClr val="FFC000"/>
          </a:solidFill>
          <a:ln>
            <a:solidFill>
              <a:srgbClr val="FF0000"/>
            </a:solidFill>
          </a:ln>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3" name="Oval 12">
            <a:extLst>
              <a:ext uri="{FF2B5EF4-FFF2-40B4-BE49-F238E27FC236}">
                <a16:creationId xmlns:a16="http://schemas.microsoft.com/office/drawing/2014/main" id="{EBFD7596-92EF-2730-C987-36F2D3BB61CE}"/>
              </a:ext>
            </a:extLst>
          </p:cNvPr>
          <p:cNvSpPr/>
          <p:nvPr/>
        </p:nvSpPr>
        <p:spPr>
          <a:xfrm>
            <a:off x="2405841" y="3117173"/>
            <a:ext cx="638980" cy="638980"/>
          </a:xfrm>
          <a:prstGeom prst="ellipse">
            <a:avLst/>
          </a:prstGeom>
          <a:solidFill>
            <a:srgbClr val="FFC000"/>
          </a:solidFill>
          <a:ln>
            <a:solidFill>
              <a:srgbClr val="FF0000"/>
            </a:solidFill>
          </a:ln>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6" name="Oval 15">
            <a:extLst>
              <a:ext uri="{FF2B5EF4-FFF2-40B4-BE49-F238E27FC236}">
                <a16:creationId xmlns:a16="http://schemas.microsoft.com/office/drawing/2014/main" id="{050033D2-6A61-1F09-84F2-16AA743B493A}"/>
              </a:ext>
            </a:extLst>
          </p:cNvPr>
          <p:cNvSpPr/>
          <p:nvPr/>
        </p:nvSpPr>
        <p:spPr>
          <a:xfrm>
            <a:off x="2405841" y="3946895"/>
            <a:ext cx="638980" cy="638980"/>
          </a:xfrm>
          <a:prstGeom prst="ellipse">
            <a:avLst/>
          </a:prstGeom>
          <a:solidFill>
            <a:srgbClr val="FFC000"/>
          </a:solidFill>
          <a:ln>
            <a:solidFill>
              <a:srgbClr val="FF0000"/>
            </a:solidFill>
          </a:ln>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9" name="Oval 18">
            <a:extLst>
              <a:ext uri="{FF2B5EF4-FFF2-40B4-BE49-F238E27FC236}">
                <a16:creationId xmlns:a16="http://schemas.microsoft.com/office/drawing/2014/main" id="{A0ADF680-31AC-7728-D362-94A569094CDD}"/>
              </a:ext>
            </a:extLst>
          </p:cNvPr>
          <p:cNvSpPr/>
          <p:nvPr/>
        </p:nvSpPr>
        <p:spPr>
          <a:xfrm>
            <a:off x="2405841" y="4776616"/>
            <a:ext cx="638980" cy="638980"/>
          </a:xfrm>
          <a:prstGeom prst="ellipse">
            <a:avLst/>
          </a:prstGeom>
          <a:solidFill>
            <a:srgbClr val="FFC000"/>
          </a:solidFill>
          <a:ln>
            <a:solidFill>
              <a:srgbClr val="FF0000"/>
            </a:solidFill>
          </a:ln>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21" name="Oval 20">
            <a:extLst>
              <a:ext uri="{FF2B5EF4-FFF2-40B4-BE49-F238E27FC236}">
                <a16:creationId xmlns:a16="http://schemas.microsoft.com/office/drawing/2014/main" id="{E0F7594E-C75B-EBCE-3C89-C0739EFBC871}"/>
              </a:ext>
            </a:extLst>
          </p:cNvPr>
          <p:cNvSpPr/>
          <p:nvPr/>
        </p:nvSpPr>
        <p:spPr>
          <a:xfrm>
            <a:off x="2405841" y="5606338"/>
            <a:ext cx="638980" cy="638980"/>
          </a:xfrm>
          <a:prstGeom prst="ellipse">
            <a:avLst/>
          </a:prstGeom>
          <a:solidFill>
            <a:srgbClr val="FFC000"/>
          </a:solidFill>
          <a:ln>
            <a:solidFill>
              <a:srgbClr val="FF0000"/>
            </a:solidFill>
          </a:ln>
        </p:spPr>
        <p:style>
          <a:lnRef idx="2">
            <a:schemeClr val="accent1">
              <a:shade val="80000"/>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75" name="Rectangle 74">
            <a:extLst>
              <a:ext uri="{FF2B5EF4-FFF2-40B4-BE49-F238E27FC236}">
                <a16:creationId xmlns:a16="http://schemas.microsoft.com/office/drawing/2014/main" id="{6393E44C-8B8D-E920-C3E6-3D3D2A79CDEF}"/>
              </a:ext>
            </a:extLst>
          </p:cNvPr>
          <p:cNvSpPr/>
          <p:nvPr/>
        </p:nvSpPr>
        <p:spPr>
          <a:xfrm>
            <a:off x="9781834" y="0"/>
            <a:ext cx="2501605" cy="27102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A4F3CA4-E7C6-6D93-2FE5-69A91BF9E32C}"/>
              </a:ext>
            </a:extLst>
          </p:cNvPr>
          <p:cNvSpPr/>
          <p:nvPr/>
        </p:nvSpPr>
        <p:spPr>
          <a:xfrm>
            <a:off x="1137139" y="235464"/>
            <a:ext cx="9917723" cy="984738"/>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dirty="0">
                <a:solidFill>
                  <a:schemeClr val="tx2"/>
                </a:solidFill>
              </a:rPr>
              <a:t>Importance of Vehicle Maintenance in the Summer Season</a:t>
            </a:r>
          </a:p>
        </p:txBody>
      </p:sp>
      <p:sp>
        <p:nvSpPr>
          <p:cNvPr id="74" name="Rectangle 73">
            <a:extLst>
              <a:ext uri="{FF2B5EF4-FFF2-40B4-BE49-F238E27FC236}">
                <a16:creationId xmlns:a16="http://schemas.microsoft.com/office/drawing/2014/main" id="{B7981E55-870E-78C8-C6D5-8CD1F2545863}"/>
              </a:ext>
            </a:extLst>
          </p:cNvPr>
          <p:cNvSpPr/>
          <p:nvPr/>
        </p:nvSpPr>
        <p:spPr>
          <a:xfrm>
            <a:off x="9766595" y="5015289"/>
            <a:ext cx="2501605" cy="184271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63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4" repeatCount="indefinite" fill="hold" nodeType="with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9000" fill="hold"/>
                                        <p:tgtEl>
                                          <p:spTgt spid="72"/>
                                        </p:tgtEl>
                                        <p:attrNameLst>
                                          <p:attrName>ppt_x</p:attrName>
                                        </p:attrNameLst>
                                      </p:cBhvr>
                                      <p:tavLst>
                                        <p:tav tm="0">
                                          <p:val>
                                            <p:strVal val="#ppt_x"/>
                                          </p:val>
                                        </p:tav>
                                        <p:tav tm="100000">
                                          <p:val>
                                            <p:strVal val="#ppt_x"/>
                                          </p:val>
                                        </p:tav>
                                      </p:tavLst>
                                    </p:anim>
                                    <p:anim calcmode="lin" valueType="num">
                                      <p:cBhvr additive="base">
                                        <p:cTn id="12" dur="59000" fill="hold"/>
                                        <p:tgtEl>
                                          <p:spTgt spid="72"/>
                                        </p:tgtEl>
                                        <p:attrNameLst>
                                          <p:attrName>ppt_y</p:attrName>
                                        </p:attrNameLst>
                                      </p:cBhvr>
                                      <p:tavLst>
                                        <p:tav tm="0">
                                          <p:val>
                                            <p:strVal val="1+#ppt_h/2"/>
                                          </p:val>
                                        </p:tav>
                                        <p:tav tm="100000">
                                          <p:val>
                                            <p:strVal val="#ppt_y"/>
                                          </p:val>
                                        </p:tav>
                                      </p:tavLst>
                                    </p:anim>
                                  </p:childTnLst>
                                </p:cTn>
                              </p:par>
                              <p:par>
                                <p:cTn id="13" presetID="2" presetClass="entr" presetSubtype="4" repeatCount="indefinite"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9000" fill="hold"/>
                                        <p:tgtEl>
                                          <p:spTgt spid="20"/>
                                        </p:tgtEl>
                                        <p:attrNameLst>
                                          <p:attrName>ppt_x</p:attrName>
                                        </p:attrNameLst>
                                      </p:cBhvr>
                                      <p:tavLst>
                                        <p:tav tm="0">
                                          <p:val>
                                            <p:strVal val="#ppt_x"/>
                                          </p:val>
                                        </p:tav>
                                        <p:tav tm="100000">
                                          <p:val>
                                            <p:strVal val="#ppt_x"/>
                                          </p:val>
                                        </p:tav>
                                      </p:tavLst>
                                    </p:anim>
                                    <p:anim calcmode="lin" valueType="num">
                                      <p:cBhvr additive="base">
                                        <p:cTn id="16" dur="590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26" presetClass="emph" presetSubtype="0" repeatCount="indefinite" fill="hold" grpId="1" nodeType="withEffect">
                                  <p:stCondLst>
                                    <p:cond delay="0"/>
                                  </p:stCondLst>
                                  <p:endCondLst>
                                    <p:cond evt="onNext" delay="0">
                                      <p:tgtEl>
                                        <p:sldTgt/>
                                      </p:tgtEl>
                                    </p:cond>
                                  </p:endCondLst>
                                  <p:childTnLst>
                                    <p:animEffect transition="out" filter="fade">
                                      <p:cBhvr>
                                        <p:cTn id="22" dur="500" tmFilter="0, 0; .2, .5; .8, .5; 1, 0"/>
                                        <p:tgtEl>
                                          <p:spTgt spid="8"/>
                                        </p:tgtEl>
                                      </p:cBhvr>
                                    </p:animEffect>
                                    <p:animScale>
                                      <p:cBhvr>
                                        <p:cTn id="23" dur="250" autoRev="1" fill="hold"/>
                                        <p:tgtEl>
                                          <p:spTgt spid="8"/>
                                        </p:tgtEl>
                                      </p:cBhvr>
                                      <p:by x="105000" y="105000"/>
                                    </p:animScale>
                                  </p:childTnLst>
                                  <p:subTnLst>
                                    <p:set>
                                      <p:cBhvr override="childStyle">
                                        <p:cTn dur="1" fill="hold" display="0" masterRel="nextClick" afterEffect="1"/>
                                        <p:tgtEl>
                                          <p:spTgt spid="8"/>
                                        </p:tgtEl>
                                        <p:attrNameLst>
                                          <p:attrName>style.visibility</p:attrName>
                                        </p:attrNameLst>
                                      </p:cBhvr>
                                      <p:to>
                                        <p:strVal val="hidden"/>
                                      </p:to>
                                    </p:set>
                                  </p:subTnLst>
                                </p:cTn>
                              </p:par>
                              <p:par>
                                <p:cTn id="24" presetID="21" presetClass="emph" presetSubtype="0" repeatCount="indefinite" fill="hold" grpId="2" nodeType="withEffect">
                                  <p:stCondLst>
                                    <p:cond delay="0"/>
                                  </p:stCondLst>
                                  <p:endCondLst>
                                    <p:cond evt="onNext" delay="0">
                                      <p:tgtEl>
                                        <p:sldTgt/>
                                      </p:tgtEl>
                                    </p:cond>
                                  </p:endCondLst>
                                  <p:childTnLst>
                                    <p:animClr clrSpc="hsl" dir="cw">
                                      <p:cBhvr override="childStyle">
                                        <p:cTn id="25" dur="500" fill="hold"/>
                                        <p:tgtEl>
                                          <p:spTgt spid="8"/>
                                        </p:tgtEl>
                                        <p:attrNameLst>
                                          <p:attrName>style.color</p:attrName>
                                        </p:attrNameLst>
                                      </p:cBhvr>
                                      <p:by>
                                        <p:hsl h="7200000" s="0" l="0"/>
                                      </p:by>
                                    </p:animClr>
                                    <p:animClr clrSpc="hsl" dir="cw">
                                      <p:cBhvr>
                                        <p:cTn id="26" dur="500" fill="hold"/>
                                        <p:tgtEl>
                                          <p:spTgt spid="8"/>
                                        </p:tgtEl>
                                        <p:attrNameLst>
                                          <p:attrName>fillcolor</p:attrName>
                                        </p:attrNameLst>
                                      </p:cBhvr>
                                      <p:by>
                                        <p:hsl h="7200000" s="0" l="0"/>
                                      </p:by>
                                    </p:animClr>
                                    <p:animClr clrSpc="hsl" dir="cw">
                                      <p:cBhvr>
                                        <p:cTn id="27" dur="500" fill="hold"/>
                                        <p:tgtEl>
                                          <p:spTgt spid="8"/>
                                        </p:tgtEl>
                                        <p:attrNameLst>
                                          <p:attrName>stroke.color</p:attrName>
                                        </p:attrNameLst>
                                      </p:cBhvr>
                                      <p:by>
                                        <p:hsl h="7200000" s="0" l="0"/>
                                      </p:by>
                                    </p:animClr>
                                    <p:set>
                                      <p:cBhvr>
                                        <p:cTn id="28" dur="500" fill="hold"/>
                                        <p:tgtEl>
                                          <p:spTgt spid="8"/>
                                        </p:tgtEl>
                                        <p:attrNameLst>
                                          <p:attrName>fill.type</p:attrName>
                                        </p:attrNameLst>
                                      </p:cBhvr>
                                      <p:to>
                                        <p:strVal val="solid"/>
                                      </p:to>
                                    </p:set>
                                  </p:childTnLst>
                                  <p:subTnLst>
                                    <p:set>
                                      <p:cBhvr override="childStyle">
                                        <p:cTn dur="1" fill="hold" display="0" masterRel="nextClick" afterEffect="1"/>
                                        <p:tgtEl>
                                          <p:spTgt spid="8"/>
                                        </p:tgtEl>
                                        <p:attrNameLst>
                                          <p:attrName>style.visibility</p:attrName>
                                        </p:attrNameLst>
                                      </p:cBhvr>
                                      <p:to>
                                        <p:strVal val="hidden"/>
                                      </p:to>
                                    </p:set>
                                  </p:subTnLst>
                                </p:cTn>
                              </p:par>
                              <p:par>
                                <p:cTn id="29" presetID="53" presetClass="entr" presetSubtype="16"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Effect transition="in" filter="fade">
                                      <p:cBhvr>
                                        <p:cTn id="33" dur="500"/>
                                        <p:tgtEl>
                                          <p:spTgt spid="32"/>
                                        </p:tgtEl>
                                      </p:cBhvr>
                                    </p:animEffec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par>
                                <p:cTn id="38" presetID="26" presetClass="emph" presetSubtype="0" repeatCount="indefinite" fill="hold" grpId="1" nodeType="withEffect">
                                  <p:stCondLst>
                                    <p:cond delay="0"/>
                                  </p:stCondLst>
                                  <p:endCondLst>
                                    <p:cond evt="onNext" delay="0">
                                      <p:tgtEl>
                                        <p:sldTgt/>
                                      </p:tgtEl>
                                    </p:cond>
                                  </p:endCondLst>
                                  <p:childTnLst>
                                    <p:animEffect transition="out" filter="fade">
                                      <p:cBhvr>
                                        <p:cTn id="39" dur="500" tmFilter="0, 0; .2, .5; .8, .5; 1, 0"/>
                                        <p:tgtEl>
                                          <p:spTgt spid="11"/>
                                        </p:tgtEl>
                                      </p:cBhvr>
                                    </p:animEffect>
                                    <p:animScale>
                                      <p:cBhvr>
                                        <p:cTn id="40" dur="250" autoRev="1" fill="hold"/>
                                        <p:tgtEl>
                                          <p:spTgt spid="11"/>
                                        </p:tgtEl>
                                      </p:cBhvr>
                                      <p:by x="105000" y="105000"/>
                                    </p:animScale>
                                  </p:childTnLst>
                                  <p:subTnLst>
                                    <p:set>
                                      <p:cBhvr override="childStyle">
                                        <p:cTn dur="1" fill="hold" display="0" masterRel="nextClick" afterEffect="1"/>
                                        <p:tgtEl>
                                          <p:spTgt spid="11"/>
                                        </p:tgtEl>
                                        <p:attrNameLst>
                                          <p:attrName>style.visibility</p:attrName>
                                        </p:attrNameLst>
                                      </p:cBhvr>
                                      <p:to>
                                        <p:strVal val="hidden"/>
                                      </p:to>
                                    </p:set>
                                  </p:subTnLst>
                                </p:cTn>
                              </p:par>
                              <p:par>
                                <p:cTn id="41" presetID="21" presetClass="emph" presetSubtype="0" repeatCount="indefinite" fill="hold" grpId="2" nodeType="withEffect">
                                  <p:stCondLst>
                                    <p:cond delay="0"/>
                                  </p:stCondLst>
                                  <p:endCondLst>
                                    <p:cond evt="onNext" delay="0">
                                      <p:tgtEl>
                                        <p:sldTgt/>
                                      </p:tgtEl>
                                    </p:cond>
                                  </p:endCondLst>
                                  <p:childTnLst>
                                    <p:animClr clrSpc="hsl" dir="cw">
                                      <p:cBhvr override="childStyle">
                                        <p:cTn id="42" dur="500" fill="hold"/>
                                        <p:tgtEl>
                                          <p:spTgt spid="11"/>
                                        </p:tgtEl>
                                        <p:attrNameLst>
                                          <p:attrName>style.color</p:attrName>
                                        </p:attrNameLst>
                                      </p:cBhvr>
                                      <p:by>
                                        <p:hsl h="7200000" s="0" l="0"/>
                                      </p:by>
                                    </p:animClr>
                                    <p:animClr clrSpc="hsl" dir="cw">
                                      <p:cBhvr>
                                        <p:cTn id="43" dur="500" fill="hold"/>
                                        <p:tgtEl>
                                          <p:spTgt spid="11"/>
                                        </p:tgtEl>
                                        <p:attrNameLst>
                                          <p:attrName>fillcolor</p:attrName>
                                        </p:attrNameLst>
                                      </p:cBhvr>
                                      <p:by>
                                        <p:hsl h="7200000" s="0" l="0"/>
                                      </p:by>
                                    </p:animClr>
                                    <p:animClr clrSpc="hsl" dir="cw">
                                      <p:cBhvr>
                                        <p:cTn id="44" dur="500" fill="hold"/>
                                        <p:tgtEl>
                                          <p:spTgt spid="11"/>
                                        </p:tgtEl>
                                        <p:attrNameLst>
                                          <p:attrName>stroke.color</p:attrName>
                                        </p:attrNameLst>
                                      </p:cBhvr>
                                      <p:by>
                                        <p:hsl h="7200000" s="0" l="0"/>
                                      </p:by>
                                    </p:animClr>
                                    <p:set>
                                      <p:cBhvr>
                                        <p:cTn id="45" dur="500" fill="hold"/>
                                        <p:tgtEl>
                                          <p:spTgt spid="11"/>
                                        </p:tgtEl>
                                        <p:attrNameLst>
                                          <p:attrName>fill.type</p:attrName>
                                        </p:attrNameLst>
                                      </p:cBhvr>
                                      <p:to>
                                        <p:strVal val="solid"/>
                                      </p:to>
                                    </p:set>
                                  </p:childTnLst>
                                  <p:subTnLst>
                                    <p:set>
                                      <p:cBhvr override="childStyle">
                                        <p:cTn dur="1" fill="hold" display="0" masterRel="nextClick" afterEffect="1"/>
                                        <p:tgtEl>
                                          <p:spTgt spid="11"/>
                                        </p:tgtEl>
                                        <p:attrNameLst>
                                          <p:attrName>style.visibility</p:attrName>
                                        </p:attrNameLst>
                                      </p:cBhvr>
                                      <p:to>
                                        <p:strVal val="hidden"/>
                                      </p:to>
                                    </p:set>
                                  </p:subTnLst>
                                </p:cTn>
                              </p:par>
                              <p:par>
                                <p:cTn id="46" presetID="53" presetClass="entr" presetSubtype="16"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p:cTn id="48" dur="500" fill="hold"/>
                                        <p:tgtEl>
                                          <p:spTgt spid="33"/>
                                        </p:tgtEl>
                                        <p:attrNameLst>
                                          <p:attrName>ppt_w</p:attrName>
                                        </p:attrNameLst>
                                      </p:cBhvr>
                                      <p:tavLst>
                                        <p:tav tm="0">
                                          <p:val>
                                            <p:fltVal val="0"/>
                                          </p:val>
                                        </p:tav>
                                        <p:tav tm="100000">
                                          <p:val>
                                            <p:strVal val="#ppt_w"/>
                                          </p:val>
                                        </p:tav>
                                      </p:tavLst>
                                    </p:anim>
                                    <p:anim calcmode="lin" valueType="num">
                                      <p:cBhvr>
                                        <p:cTn id="49" dur="500" fill="hold"/>
                                        <p:tgtEl>
                                          <p:spTgt spid="33"/>
                                        </p:tgtEl>
                                        <p:attrNameLst>
                                          <p:attrName>ppt_h</p:attrName>
                                        </p:attrNameLst>
                                      </p:cBhvr>
                                      <p:tavLst>
                                        <p:tav tm="0">
                                          <p:val>
                                            <p:fltVal val="0"/>
                                          </p:val>
                                        </p:tav>
                                        <p:tav tm="100000">
                                          <p:val>
                                            <p:strVal val="#ppt_h"/>
                                          </p:val>
                                        </p:tav>
                                      </p:tavLst>
                                    </p:anim>
                                    <p:animEffect transition="in" filter="fade">
                                      <p:cBhvr>
                                        <p:cTn id="50" dur="500"/>
                                        <p:tgtEl>
                                          <p:spTgt spid="33"/>
                                        </p:tgtEl>
                                      </p:cBhvr>
                                    </p:animEffect>
                                  </p:childTnLst>
                                  <p:subTnLst>
                                    <p:set>
                                      <p:cBhvr override="childStyle">
                                        <p:cTn dur="1" fill="hold" display="0" masterRel="nextClick" afterEffect="1"/>
                                        <p:tgtEl>
                                          <p:spTgt spid="33"/>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par>
                                <p:cTn id="55" presetID="26" presetClass="emph" presetSubtype="0" repeatCount="indefinite" fill="hold" grpId="1" nodeType="withEffect">
                                  <p:stCondLst>
                                    <p:cond delay="0"/>
                                  </p:stCondLst>
                                  <p:endCondLst>
                                    <p:cond evt="onNext" delay="0">
                                      <p:tgtEl>
                                        <p:sldTgt/>
                                      </p:tgtEl>
                                    </p:cond>
                                  </p:endCondLst>
                                  <p:childTnLst>
                                    <p:animEffect transition="out" filter="fade">
                                      <p:cBhvr>
                                        <p:cTn id="56" dur="500" tmFilter="0, 0; .2, .5; .8, .5; 1, 0"/>
                                        <p:tgtEl>
                                          <p:spTgt spid="13"/>
                                        </p:tgtEl>
                                      </p:cBhvr>
                                    </p:animEffect>
                                    <p:animScale>
                                      <p:cBhvr>
                                        <p:cTn id="57" dur="250" autoRev="1" fill="hold"/>
                                        <p:tgtEl>
                                          <p:spTgt spid="13"/>
                                        </p:tgtEl>
                                      </p:cBhvr>
                                      <p:by x="105000" y="105000"/>
                                    </p:animScale>
                                  </p:childTnLst>
                                  <p:subTnLst>
                                    <p:set>
                                      <p:cBhvr override="childStyle">
                                        <p:cTn dur="1" fill="hold" display="0" masterRel="nextClick" afterEffect="1"/>
                                        <p:tgtEl>
                                          <p:spTgt spid="13"/>
                                        </p:tgtEl>
                                        <p:attrNameLst>
                                          <p:attrName>style.visibility</p:attrName>
                                        </p:attrNameLst>
                                      </p:cBhvr>
                                      <p:to>
                                        <p:strVal val="hidden"/>
                                      </p:to>
                                    </p:set>
                                  </p:subTnLst>
                                </p:cTn>
                              </p:par>
                              <p:par>
                                <p:cTn id="58" presetID="21" presetClass="emph" presetSubtype="0" repeatCount="indefinite" fill="hold" grpId="2" nodeType="withEffect">
                                  <p:stCondLst>
                                    <p:cond delay="0"/>
                                  </p:stCondLst>
                                  <p:endCondLst>
                                    <p:cond evt="onNext" delay="0">
                                      <p:tgtEl>
                                        <p:sldTgt/>
                                      </p:tgtEl>
                                    </p:cond>
                                  </p:endCondLst>
                                  <p:childTnLst>
                                    <p:animClr clrSpc="hsl" dir="cw">
                                      <p:cBhvr override="childStyle">
                                        <p:cTn id="59" dur="500" fill="hold"/>
                                        <p:tgtEl>
                                          <p:spTgt spid="13"/>
                                        </p:tgtEl>
                                        <p:attrNameLst>
                                          <p:attrName>style.color</p:attrName>
                                        </p:attrNameLst>
                                      </p:cBhvr>
                                      <p:by>
                                        <p:hsl h="7200000" s="0" l="0"/>
                                      </p:by>
                                    </p:animClr>
                                    <p:animClr clrSpc="hsl" dir="cw">
                                      <p:cBhvr>
                                        <p:cTn id="60" dur="500" fill="hold"/>
                                        <p:tgtEl>
                                          <p:spTgt spid="13"/>
                                        </p:tgtEl>
                                        <p:attrNameLst>
                                          <p:attrName>fillcolor</p:attrName>
                                        </p:attrNameLst>
                                      </p:cBhvr>
                                      <p:by>
                                        <p:hsl h="7200000" s="0" l="0"/>
                                      </p:by>
                                    </p:animClr>
                                    <p:animClr clrSpc="hsl" dir="cw">
                                      <p:cBhvr>
                                        <p:cTn id="61" dur="500" fill="hold"/>
                                        <p:tgtEl>
                                          <p:spTgt spid="13"/>
                                        </p:tgtEl>
                                        <p:attrNameLst>
                                          <p:attrName>stroke.color</p:attrName>
                                        </p:attrNameLst>
                                      </p:cBhvr>
                                      <p:by>
                                        <p:hsl h="7200000" s="0" l="0"/>
                                      </p:by>
                                    </p:animClr>
                                    <p:set>
                                      <p:cBhvr>
                                        <p:cTn id="62" dur="500" fill="hold"/>
                                        <p:tgtEl>
                                          <p:spTgt spid="13"/>
                                        </p:tgtEl>
                                        <p:attrNameLst>
                                          <p:attrName>fill.type</p:attrName>
                                        </p:attrNameLst>
                                      </p:cBhvr>
                                      <p:to>
                                        <p:strVal val="solid"/>
                                      </p:to>
                                    </p:set>
                                  </p:childTnLst>
                                  <p:subTnLst>
                                    <p:set>
                                      <p:cBhvr override="childStyle">
                                        <p:cTn dur="1" fill="hold" display="0" masterRel="nextClick" afterEffect="1"/>
                                        <p:tgtEl>
                                          <p:spTgt spid="13"/>
                                        </p:tgtEl>
                                        <p:attrNameLst>
                                          <p:attrName>style.visibility</p:attrName>
                                        </p:attrNameLst>
                                      </p:cBhvr>
                                      <p:to>
                                        <p:strVal val="hidden"/>
                                      </p:to>
                                    </p:set>
                                  </p:subTnLst>
                                </p:cTn>
                              </p:par>
                              <p:par>
                                <p:cTn id="63" presetID="53" presetClass="entr" presetSubtype="16"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p:cTn id="65" dur="500" fill="hold"/>
                                        <p:tgtEl>
                                          <p:spTgt spid="34"/>
                                        </p:tgtEl>
                                        <p:attrNameLst>
                                          <p:attrName>ppt_w</p:attrName>
                                        </p:attrNameLst>
                                      </p:cBhvr>
                                      <p:tavLst>
                                        <p:tav tm="0">
                                          <p:val>
                                            <p:fltVal val="0"/>
                                          </p:val>
                                        </p:tav>
                                        <p:tav tm="100000">
                                          <p:val>
                                            <p:strVal val="#ppt_w"/>
                                          </p:val>
                                        </p:tav>
                                      </p:tavLst>
                                    </p:anim>
                                    <p:anim calcmode="lin" valueType="num">
                                      <p:cBhvr>
                                        <p:cTn id="66" dur="500" fill="hold"/>
                                        <p:tgtEl>
                                          <p:spTgt spid="34"/>
                                        </p:tgtEl>
                                        <p:attrNameLst>
                                          <p:attrName>ppt_h</p:attrName>
                                        </p:attrNameLst>
                                      </p:cBhvr>
                                      <p:tavLst>
                                        <p:tav tm="0">
                                          <p:val>
                                            <p:fltVal val="0"/>
                                          </p:val>
                                        </p:tav>
                                        <p:tav tm="100000">
                                          <p:val>
                                            <p:strVal val="#ppt_h"/>
                                          </p:val>
                                        </p:tav>
                                      </p:tavLst>
                                    </p:anim>
                                    <p:animEffect transition="in" filter="fade">
                                      <p:cBhvr>
                                        <p:cTn id="67" dur="500"/>
                                        <p:tgtEl>
                                          <p:spTgt spid="34"/>
                                        </p:tgtEl>
                                      </p:cBhvr>
                                    </p:animEffect>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16"/>
                                        </p:tgtEl>
                                        <p:attrNameLst>
                                          <p:attrName>style.visibility</p:attrName>
                                        </p:attrNameLst>
                                      </p:cBhvr>
                                      <p:to>
                                        <p:strVal val="visible"/>
                                      </p:to>
                                    </p:set>
                                  </p:childTnLst>
                                </p:cTn>
                              </p:par>
                              <p:par>
                                <p:cTn id="72" presetID="26" presetClass="emph" presetSubtype="0" repeatCount="indefinite" fill="hold" grpId="1" nodeType="withEffect">
                                  <p:stCondLst>
                                    <p:cond delay="0"/>
                                  </p:stCondLst>
                                  <p:endCondLst>
                                    <p:cond evt="onNext" delay="0">
                                      <p:tgtEl>
                                        <p:sldTgt/>
                                      </p:tgtEl>
                                    </p:cond>
                                  </p:endCondLst>
                                  <p:childTnLst>
                                    <p:animEffect transition="out" filter="fade">
                                      <p:cBhvr>
                                        <p:cTn id="73" dur="500" tmFilter="0, 0; .2, .5; .8, .5; 1, 0"/>
                                        <p:tgtEl>
                                          <p:spTgt spid="16"/>
                                        </p:tgtEl>
                                      </p:cBhvr>
                                    </p:animEffect>
                                    <p:animScale>
                                      <p:cBhvr>
                                        <p:cTn id="74" dur="250" autoRev="1" fill="hold"/>
                                        <p:tgtEl>
                                          <p:spTgt spid="16"/>
                                        </p:tgtEl>
                                      </p:cBhvr>
                                      <p:by x="105000" y="105000"/>
                                    </p:animScale>
                                  </p:childTnLst>
                                  <p:subTnLst>
                                    <p:set>
                                      <p:cBhvr override="childStyle">
                                        <p:cTn dur="1" fill="hold" display="0" masterRel="nextClick" afterEffect="1"/>
                                        <p:tgtEl>
                                          <p:spTgt spid="16"/>
                                        </p:tgtEl>
                                        <p:attrNameLst>
                                          <p:attrName>style.visibility</p:attrName>
                                        </p:attrNameLst>
                                      </p:cBhvr>
                                      <p:to>
                                        <p:strVal val="hidden"/>
                                      </p:to>
                                    </p:set>
                                  </p:subTnLst>
                                </p:cTn>
                              </p:par>
                              <p:par>
                                <p:cTn id="75" presetID="21" presetClass="emph" presetSubtype="0" repeatCount="indefinite" fill="hold" grpId="2" nodeType="withEffect">
                                  <p:stCondLst>
                                    <p:cond delay="0"/>
                                  </p:stCondLst>
                                  <p:endCondLst>
                                    <p:cond evt="onNext" delay="0">
                                      <p:tgtEl>
                                        <p:sldTgt/>
                                      </p:tgtEl>
                                    </p:cond>
                                  </p:endCondLst>
                                  <p:childTnLst>
                                    <p:animClr clrSpc="hsl" dir="cw">
                                      <p:cBhvr override="childStyle">
                                        <p:cTn id="76" dur="500" fill="hold"/>
                                        <p:tgtEl>
                                          <p:spTgt spid="16"/>
                                        </p:tgtEl>
                                        <p:attrNameLst>
                                          <p:attrName>style.color</p:attrName>
                                        </p:attrNameLst>
                                      </p:cBhvr>
                                      <p:by>
                                        <p:hsl h="7200000" s="0" l="0"/>
                                      </p:by>
                                    </p:animClr>
                                    <p:animClr clrSpc="hsl" dir="cw">
                                      <p:cBhvr>
                                        <p:cTn id="77" dur="500" fill="hold"/>
                                        <p:tgtEl>
                                          <p:spTgt spid="16"/>
                                        </p:tgtEl>
                                        <p:attrNameLst>
                                          <p:attrName>fillcolor</p:attrName>
                                        </p:attrNameLst>
                                      </p:cBhvr>
                                      <p:by>
                                        <p:hsl h="7200000" s="0" l="0"/>
                                      </p:by>
                                    </p:animClr>
                                    <p:animClr clrSpc="hsl" dir="cw">
                                      <p:cBhvr>
                                        <p:cTn id="78" dur="500" fill="hold"/>
                                        <p:tgtEl>
                                          <p:spTgt spid="16"/>
                                        </p:tgtEl>
                                        <p:attrNameLst>
                                          <p:attrName>stroke.color</p:attrName>
                                        </p:attrNameLst>
                                      </p:cBhvr>
                                      <p:by>
                                        <p:hsl h="7200000" s="0" l="0"/>
                                      </p:by>
                                    </p:animClr>
                                    <p:set>
                                      <p:cBhvr>
                                        <p:cTn id="79" dur="500" fill="hold"/>
                                        <p:tgtEl>
                                          <p:spTgt spid="16"/>
                                        </p:tgtEl>
                                        <p:attrNameLst>
                                          <p:attrName>fill.type</p:attrName>
                                        </p:attrNameLst>
                                      </p:cBhvr>
                                      <p:to>
                                        <p:strVal val="solid"/>
                                      </p:to>
                                    </p:set>
                                  </p:childTnLst>
                                  <p:subTnLst>
                                    <p:set>
                                      <p:cBhvr override="childStyle">
                                        <p:cTn dur="1" fill="hold" display="0" masterRel="nextClick" afterEffect="1"/>
                                        <p:tgtEl>
                                          <p:spTgt spid="16"/>
                                        </p:tgtEl>
                                        <p:attrNameLst>
                                          <p:attrName>style.visibility</p:attrName>
                                        </p:attrNameLst>
                                      </p:cBhvr>
                                      <p:to>
                                        <p:strVal val="hidden"/>
                                      </p:to>
                                    </p:set>
                                  </p:subTnLst>
                                </p:cTn>
                              </p:par>
                              <p:par>
                                <p:cTn id="80" presetID="53" presetClass="entr" presetSubtype="16"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 calcmode="lin" valueType="num">
                                      <p:cBhvr>
                                        <p:cTn id="82" dur="500" fill="hold"/>
                                        <p:tgtEl>
                                          <p:spTgt spid="35"/>
                                        </p:tgtEl>
                                        <p:attrNameLst>
                                          <p:attrName>ppt_w</p:attrName>
                                        </p:attrNameLst>
                                      </p:cBhvr>
                                      <p:tavLst>
                                        <p:tav tm="0">
                                          <p:val>
                                            <p:fltVal val="0"/>
                                          </p:val>
                                        </p:tav>
                                        <p:tav tm="100000">
                                          <p:val>
                                            <p:strVal val="#ppt_w"/>
                                          </p:val>
                                        </p:tav>
                                      </p:tavLst>
                                    </p:anim>
                                    <p:anim calcmode="lin" valueType="num">
                                      <p:cBhvr>
                                        <p:cTn id="83" dur="500" fill="hold"/>
                                        <p:tgtEl>
                                          <p:spTgt spid="35"/>
                                        </p:tgtEl>
                                        <p:attrNameLst>
                                          <p:attrName>ppt_h</p:attrName>
                                        </p:attrNameLst>
                                      </p:cBhvr>
                                      <p:tavLst>
                                        <p:tav tm="0">
                                          <p:val>
                                            <p:fltVal val="0"/>
                                          </p:val>
                                        </p:tav>
                                        <p:tav tm="100000">
                                          <p:val>
                                            <p:strVal val="#ppt_h"/>
                                          </p:val>
                                        </p:tav>
                                      </p:tavLst>
                                    </p:anim>
                                    <p:animEffect transition="in" filter="fade">
                                      <p:cBhvr>
                                        <p:cTn id="84" dur="500"/>
                                        <p:tgtEl>
                                          <p:spTgt spid="35"/>
                                        </p:tgtEl>
                                      </p:cBhvr>
                                    </p:animEffect>
                                  </p:childTnLst>
                                  <p:subTnLst>
                                    <p:set>
                                      <p:cBhvr override="childStyle">
                                        <p:cTn dur="1" fill="hold" display="0" masterRel="nextClick" afterEffect="1"/>
                                        <p:tgtEl>
                                          <p:spTgt spid="35"/>
                                        </p:tgtEl>
                                        <p:attrNameLst>
                                          <p:attrName>style.visibility</p:attrName>
                                        </p:attrNameLst>
                                      </p:cBhvr>
                                      <p:to>
                                        <p:strVal val="hidden"/>
                                      </p:to>
                                    </p:set>
                                  </p:sub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19"/>
                                        </p:tgtEl>
                                        <p:attrNameLst>
                                          <p:attrName>style.visibility</p:attrName>
                                        </p:attrNameLst>
                                      </p:cBhvr>
                                      <p:to>
                                        <p:strVal val="visible"/>
                                      </p:to>
                                    </p:set>
                                  </p:childTnLst>
                                </p:cTn>
                              </p:par>
                              <p:par>
                                <p:cTn id="89" presetID="26" presetClass="emph" presetSubtype="0" repeatCount="indefinite" fill="hold" grpId="1" nodeType="withEffect">
                                  <p:stCondLst>
                                    <p:cond delay="0"/>
                                  </p:stCondLst>
                                  <p:endCondLst>
                                    <p:cond evt="onNext" delay="0">
                                      <p:tgtEl>
                                        <p:sldTgt/>
                                      </p:tgtEl>
                                    </p:cond>
                                  </p:endCondLst>
                                  <p:childTnLst>
                                    <p:animEffect transition="out" filter="fade">
                                      <p:cBhvr>
                                        <p:cTn id="90" dur="500" tmFilter="0, 0; .2, .5; .8, .5; 1, 0"/>
                                        <p:tgtEl>
                                          <p:spTgt spid="19"/>
                                        </p:tgtEl>
                                      </p:cBhvr>
                                    </p:animEffect>
                                    <p:animScale>
                                      <p:cBhvr>
                                        <p:cTn id="91" dur="250" autoRev="1" fill="hold"/>
                                        <p:tgtEl>
                                          <p:spTgt spid="19"/>
                                        </p:tgtEl>
                                      </p:cBhvr>
                                      <p:by x="105000" y="105000"/>
                                    </p:animScale>
                                  </p:childTnLst>
                                  <p:subTnLst>
                                    <p:set>
                                      <p:cBhvr override="childStyle">
                                        <p:cTn dur="1" fill="hold" display="0" masterRel="nextClick" afterEffect="1"/>
                                        <p:tgtEl>
                                          <p:spTgt spid="19"/>
                                        </p:tgtEl>
                                        <p:attrNameLst>
                                          <p:attrName>style.visibility</p:attrName>
                                        </p:attrNameLst>
                                      </p:cBhvr>
                                      <p:to>
                                        <p:strVal val="hidden"/>
                                      </p:to>
                                    </p:set>
                                  </p:subTnLst>
                                </p:cTn>
                              </p:par>
                              <p:par>
                                <p:cTn id="92" presetID="21" presetClass="emph" presetSubtype="0" repeatCount="indefinite" fill="hold" grpId="2" nodeType="withEffect">
                                  <p:stCondLst>
                                    <p:cond delay="0"/>
                                  </p:stCondLst>
                                  <p:endCondLst>
                                    <p:cond evt="onNext" delay="0">
                                      <p:tgtEl>
                                        <p:sldTgt/>
                                      </p:tgtEl>
                                    </p:cond>
                                  </p:endCondLst>
                                  <p:childTnLst>
                                    <p:animClr clrSpc="hsl" dir="cw">
                                      <p:cBhvr override="childStyle">
                                        <p:cTn id="93" dur="500" fill="hold"/>
                                        <p:tgtEl>
                                          <p:spTgt spid="19"/>
                                        </p:tgtEl>
                                        <p:attrNameLst>
                                          <p:attrName>style.color</p:attrName>
                                        </p:attrNameLst>
                                      </p:cBhvr>
                                      <p:by>
                                        <p:hsl h="7200000" s="0" l="0"/>
                                      </p:by>
                                    </p:animClr>
                                    <p:animClr clrSpc="hsl" dir="cw">
                                      <p:cBhvr>
                                        <p:cTn id="94" dur="500" fill="hold"/>
                                        <p:tgtEl>
                                          <p:spTgt spid="19"/>
                                        </p:tgtEl>
                                        <p:attrNameLst>
                                          <p:attrName>fillcolor</p:attrName>
                                        </p:attrNameLst>
                                      </p:cBhvr>
                                      <p:by>
                                        <p:hsl h="7200000" s="0" l="0"/>
                                      </p:by>
                                    </p:animClr>
                                    <p:animClr clrSpc="hsl" dir="cw">
                                      <p:cBhvr>
                                        <p:cTn id="95" dur="500" fill="hold"/>
                                        <p:tgtEl>
                                          <p:spTgt spid="19"/>
                                        </p:tgtEl>
                                        <p:attrNameLst>
                                          <p:attrName>stroke.color</p:attrName>
                                        </p:attrNameLst>
                                      </p:cBhvr>
                                      <p:by>
                                        <p:hsl h="7200000" s="0" l="0"/>
                                      </p:by>
                                    </p:animClr>
                                    <p:set>
                                      <p:cBhvr>
                                        <p:cTn id="96" dur="500" fill="hold"/>
                                        <p:tgtEl>
                                          <p:spTgt spid="19"/>
                                        </p:tgtEl>
                                        <p:attrNameLst>
                                          <p:attrName>fill.type</p:attrName>
                                        </p:attrNameLst>
                                      </p:cBhvr>
                                      <p:to>
                                        <p:strVal val="solid"/>
                                      </p:to>
                                    </p:set>
                                  </p:childTnLst>
                                  <p:subTnLst>
                                    <p:set>
                                      <p:cBhvr override="childStyle">
                                        <p:cTn dur="1" fill="hold" display="0" masterRel="nextClick" afterEffect="1"/>
                                        <p:tgtEl>
                                          <p:spTgt spid="19"/>
                                        </p:tgtEl>
                                        <p:attrNameLst>
                                          <p:attrName>style.visibility</p:attrName>
                                        </p:attrNameLst>
                                      </p:cBhvr>
                                      <p:to>
                                        <p:strVal val="hidden"/>
                                      </p:to>
                                    </p:set>
                                  </p:subTnLst>
                                </p:cTn>
                              </p:par>
                              <p:par>
                                <p:cTn id="97" presetID="53" presetClass="entr" presetSubtype="16"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anim calcmode="lin" valueType="num">
                                      <p:cBhvr>
                                        <p:cTn id="99" dur="500" fill="hold"/>
                                        <p:tgtEl>
                                          <p:spTgt spid="36"/>
                                        </p:tgtEl>
                                        <p:attrNameLst>
                                          <p:attrName>ppt_w</p:attrName>
                                        </p:attrNameLst>
                                      </p:cBhvr>
                                      <p:tavLst>
                                        <p:tav tm="0">
                                          <p:val>
                                            <p:fltVal val="0"/>
                                          </p:val>
                                        </p:tav>
                                        <p:tav tm="100000">
                                          <p:val>
                                            <p:strVal val="#ppt_w"/>
                                          </p:val>
                                        </p:tav>
                                      </p:tavLst>
                                    </p:anim>
                                    <p:anim calcmode="lin" valueType="num">
                                      <p:cBhvr>
                                        <p:cTn id="100" dur="500" fill="hold"/>
                                        <p:tgtEl>
                                          <p:spTgt spid="36"/>
                                        </p:tgtEl>
                                        <p:attrNameLst>
                                          <p:attrName>ppt_h</p:attrName>
                                        </p:attrNameLst>
                                      </p:cBhvr>
                                      <p:tavLst>
                                        <p:tav tm="0">
                                          <p:val>
                                            <p:fltVal val="0"/>
                                          </p:val>
                                        </p:tav>
                                        <p:tav tm="100000">
                                          <p:val>
                                            <p:strVal val="#ppt_h"/>
                                          </p:val>
                                        </p:tav>
                                      </p:tavLst>
                                    </p:anim>
                                    <p:animEffect transition="in" filter="fade">
                                      <p:cBhvr>
                                        <p:cTn id="101" dur="500"/>
                                        <p:tgtEl>
                                          <p:spTgt spid="36"/>
                                        </p:tgtEl>
                                      </p:cBhvr>
                                    </p:animEffect>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0" nodeType="clickEffect">
                                  <p:stCondLst>
                                    <p:cond delay="0"/>
                                  </p:stCondLst>
                                  <p:childTnLst>
                                    <p:set>
                                      <p:cBhvr>
                                        <p:cTn id="105" dur="1" fill="hold">
                                          <p:stCondLst>
                                            <p:cond delay="0"/>
                                          </p:stCondLst>
                                        </p:cTn>
                                        <p:tgtEl>
                                          <p:spTgt spid="21"/>
                                        </p:tgtEl>
                                        <p:attrNameLst>
                                          <p:attrName>style.visibility</p:attrName>
                                        </p:attrNameLst>
                                      </p:cBhvr>
                                      <p:to>
                                        <p:strVal val="visible"/>
                                      </p:to>
                                    </p:set>
                                  </p:childTnLst>
                                </p:cTn>
                              </p:par>
                              <p:par>
                                <p:cTn id="106" presetID="26" presetClass="emph" presetSubtype="0" repeatCount="indefinite" fill="hold" grpId="1" nodeType="withEffect">
                                  <p:stCondLst>
                                    <p:cond delay="0"/>
                                  </p:stCondLst>
                                  <p:endCondLst>
                                    <p:cond evt="onNext" delay="0">
                                      <p:tgtEl>
                                        <p:sldTgt/>
                                      </p:tgtEl>
                                    </p:cond>
                                  </p:endCondLst>
                                  <p:childTnLst>
                                    <p:animEffect transition="out" filter="fade">
                                      <p:cBhvr>
                                        <p:cTn id="107" dur="500" tmFilter="0, 0; .2, .5; .8, .5; 1, 0"/>
                                        <p:tgtEl>
                                          <p:spTgt spid="21"/>
                                        </p:tgtEl>
                                      </p:cBhvr>
                                    </p:animEffect>
                                    <p:animScale>
                                      <p:cBhvr>
                                        <p:cTn id="108" dur="250" autoRev="1" fill="hold"/>
                                        <p:tgtEl>
                                          <p:spTgt spid="21"/>
                                        </p:tgtEl>
                                      </p:cBhvr>
                                      <p:by x="105000" y="105000"/>
                                    </p:animScale>
                                  </p:childTnLst>
                                  <p:subTnLst>
                                    <p:set>
                                      <p:cBhvr override="childStyle">
                                        <p:cTn dur="1" fill="hold" display="0" masterRel="nextClick" afterEffect="1"/>
                                        <p:tgtEl>
                                          <p:spTgt spid="21"/>
                                        </p:tgtEl>
                                        <p:attrNameLst>
                                          <p:attrName>style.visibility</p:attrName>
                                        </p:attrNameLst>
                                      </p:cBhvr>
                                      <p:to>
                                        <p:strVal val="hidden"/>
                                      </p:to>
                                    </p:set>
                                  </p:subTnLst>
                                </p:cTn>
                              </p:par>
                              <p:par>
                                <p:cTn id="109" presetID="21" presetClass="emph" presetSubtype="0" repeatCount="indefinite" fill="hold" grpId="2" nodeType="withEffect">
                                  <p:stCondLst>
                                    <p:cond delay="0"/>
                                  </p:stCondLst>
                                  <p:endCondLst>
                                    <p:cond evt="onNext" delay="0">
                                      <p:tgtEl>
                                        <p:sldTgt/>
                                      </p:tgtEl>
                                    </p:cond>
                                  </p:endCondLst>
                                  <p:childTnLst>
                                    <p:animClr clrSpc="hsl" dir="cw">
                                      <p:cBhvr override="childStyle">
                                        <p:cTn id="110" dur="500" fill="hold"/>
                                        <p:tgtEl>
                                          <p:spTgt spid="21"/>
                                        </p:tgtEl>
                                        <p:attrNameLst>
                                          <p:attrName>style.color</p:attrName>
                                        </p:attrNameLst>
                                      </p:cBhvr>
                                      <p:by>
                                        <p:hsl h="7200000" s="0" l="0"/>
                                      </p:by>
                                    </p:animClr>
                                    <p:animClr clrSpc="hsl" dir="cw">
                                      <p:cBhvr>
                                        <p:cTn id="111" dur="500" fill="hold"/>
                                        <p:tgtEl>
                                          <p:spTgt spid="21"/>
                                        </p:tgtEl>
                                        <p:attrNameLst>
                                          <p:attrName>fillcolor</p:attrName>
                                        </p:attrNameLst>
                                      </p:cBhvr>
                                      <p:by>
                                        <p:hsl h="7200000" s="0" l="0"/>
                                      </p:by>
                                    </p:animClr>
                                    <p:animClr clrSpc="hsl" dir="cw">
                                      <p:cBhvr>
                                        <p:cTn id="112" dur="500" fill="hold"/>
                                        <p:tgtEl>
                                          <p:spTgt spid="21"/>
                                        </p:tgtEl>
                                        <p:attrNameLst>
                                          <p:attrName>stroke.color</p:attrName>
                                        </p:attrNameLst>
                                      </p:cBhvr>
                                      <p:by>
                                        <p:hsl h="7200000" s="0" l="0"/>
                                      </p:by>
                                    </p:animClr>
                                    <p:set>
                                      <p:cBhvr>
                                        <p:cTn id="113" dur="500" fill="hold"/>
                                        <p:tgtEl>
                                          <p:spTgt spid="21"/>
                                        </p:tgtEl>
                                        <p:attrNameLst>
                                          <p:attrName>fill.type</p:attrName>
                                        </p:attrNameLst>
                                      </p:cBhvr>
                                      <p:to>
                                        <p:strVal val="solid"/>
                                      </p:to>
                                    </p:set>
                                  </p:childTnLst>
                                  <p:subTnLst>
                                    <p:set>
                                      <p:cBhvr override="childStyle">
                                        <p:cTn dur="1" fill="hold" display="0" masterRel="nextClick" afterEffect="1"/>
                                        <p:tgtEl>
                                          <p:spTgt spid="21"/>
                                        </p:tgtEl>
                                        <p:attrNameLst>
                                          <p:attrName>style.visibility</p:attrName>
                                        </p:attrNameLst>
                                      </p:cBhvr>
                                      <p:to>
                                        <p:strVal val="hidden"/>
                                      </p:to>
                                    </p:set>
                                  </p:subTnLst>
                                </p:cTn>
                              </p:par>
                              <p:par>
                                <p:cTn id="114" presetID="53" presetClass="entr" presetSubtype="16" fill="hold" grpId="0" nodeType="withEffect">
                                  <p:stCondLst>
                                    <p:cond delay="0"/>
                                  </p:stCondLst>
                                  <p:childTnLst>
                                    <p:set>
                                      <p:cBhvr>
                                        <p:cTn id="115" dur="1" fill="hold">
                                          <p:stCondLst>
                                            <p:cond delay="0"/>
                                          </p:stCondLst>
                                        </p:cTn>
                                        <p:tgtEl>
                                          <p:spTgt spid="37"/>
                                        </p:tgtEl>
                                        <p:attrNameLst>
                                          <p:attrName>style.visibility</p:attrName>
                                        </p:attrNameLst>
                                      </p:cBhvr>
                                      <p:to>
                                        <p:strVal val="visible"/>
                                      </p:to>
                                    </p:set>
                                    <p:anim calcmode="lin" valueType="num">
                                      <p:cBhvr>
                                        <p:cTn id="116" dur="500" fill="hold"/>
                                        <p:tgtEl>
                                          <p:spTgt spid="37"/>
                                        </p:tgtEl>
                                        <p:attrNameLst>
                                          <p:attrName>ppt_w</p:attrName>
                                        </p:attrNameLst>
                                      </p:cBhvr>
                                      <p:tavLst>
                                        <p:tav tm="0">
                                          <p:val>
                                            <p:fltVal val="0"/>
                                          </p:val>
                                        </p:tav>
                                        <p:tav tm="100000">
                                          <p:val>
                                            <p:strVal val="#ppt_w"/>
                                          </p:val>
                                        </p:tav>
                                      </p:tavLst>
                                    </p:anim>
                                    <p:anim calcmode="lin" valueType="num">
                                      <p:cBhvr>
                                        <p:cTn id="117" dur="500" fill="hold"/>
                                        <p:tgtEl>
                                          <p:spTgt spid="37"/>
                                        </p:tgtEl>
                                        <p:attrNameLst>
                                          <p:attrName>ppt_h</p:attrName>
                                        </p:attrNameLst>
                                      </p:cBhvr>
                                      <p:tavLst>
                                        <p:tav tm="0">
                                          <p:val>
                                            <p:fltVal val="0"/>
                                          </p:val>
                                        </p:tav>
                                        <p:tav tm="100000">
                                          <p:val>
                                            <p:strVal val="#ppt_h"/>
                                          </p:val>
                                        </p:tav>
                                      </p:tavLst>
                                    </p:anim>
                                    <p:animEffect transition="in" filter="fade">
                                      <p:cBhvr>
                                        <p:cTn id="118" dur="500"/>
                                        <p:tgtEl>
                                          <p:spTgt spid="37"/>
                                        </p:tgtEl>
                                      </p:cBhvr>
                                    </p:animEffect>
                                  </p:childTnLst>
                                  <p:subTnLst>
                                    <p:set>
                                      <p:cBhvr override="childStyle">
                                        <p:cTn dur="1" fill="hold" display="0" masterRel="nextClick" afterEffect="1"/>
                                        <p:tgtEl>
                                          <p:spTgt spid="3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32" grpId="0" animBg="1"/>
      <p:bldP spid="33" grpId="0" animBg="1"/>
      <p:bldP spid="34" grpId="0" animBg="1"/>
      <p:bldP spid="35" grpId="0" animBg="1"/>
      <p:bldP spid="36" grpId="0" animBg="1"/>
      <p:bldP spid="37" grpId="0" animBg="1"/>
      <p:bldP spid="8" grpId="0" animBg="1"/>
      <p:bldP spid="8" grpId="1" animBg="1"/>
      <p:bldP spid="8" grpId="2" animBg="1"/>
      <p:bldP spid="11" grpId="0" animBg="1"/>
      <p:bldP spid="11" grpId="1" animBg="1"/>
      <p:bldP spid="11" grpId="2" animBg="1"/>
      <p:bldP spid="13" grpId="0" animBg="1"/>
      <p:bldP spid="13" grpId="1" animBg="1"/>
      <p:bldP spid="13" grpId="2" animBg="1"/>
      <p:bldP spid="16" grpId="0" animBg="1"/>
      <p:bldP spid="16" grpId="1" animBg="1"/>
      <p:bldP spid="16" grpId="2" animBg="1"/>
      <p:bldP spid="19" grpId="0" animBg="1"/>
      <p:bldP spid="19" grpId="1" animBg="1"/>
      <p:bldP spid="19" grpId="2" animBg="1"/>
      <p:bldP spid="21" grpId="0" animBg="1"/>
      <p:bldP spid="21" grpId="1" animBg="1"/>
      <p:bldP spid="21" grpId="2"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fe Drive Save Life Essay">
            <a:extLst>
              <a:ext uri="{FF2B5EF4-FFF2-40B4-BE49-F238E27FC236}">
                <a16:creationId xmlns:a16="http://schemas.microsoft.com/office/drawing/2014/main" id="{2EA85D0F-0D92-5B1B-6551-9931DF324E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ank you png images | PNGWing">
            <a:extLst>
              <a:ext uri="{FF2B5EF4-FFF2-40B4-BE49-F238E27FC236}">
                <a16:creationId xmlns:a16="http://schemas.microsoft.com/office/drawing/2014/main" id="{E21F7972-EA16-570E-4104-18A8767F63C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44130" y1="16232" x2="44130" y2="16232"/>
                        <a14:foregroundMark x1="62826" y1="51503" x2="62826" y2="51503"/>
                        <a14:foregroundMark x1="44783" y1="63126" x2="44783" y2="63126"/>
                        <a14:foregroundMark x1="30543" y1="73347" x2="30543" y2="73347"/>
                        <a14:foregroundMark x1="69130" y1="56713" x2="69130" y2="56713"/>
                        <a14:backgroundMark x1="41087" y1="64529" x2="41087" y2="64529"/>
                        <a14:backgroundMark x1="54783" y1="35271" x2="54783" y2="35271"/>
                        <a14:backgroundMark x1="58261" y1="31864" x2="58261" y2="31864"/>
                        <a14:backgroundMark x1="65000" y1="29860" x2="65000" y2="29860"/>
                        <a14:backgroundMark x1="43804" y1="61122" x2="43804" y2="61122"/>
                        <a14:backgroundMark x1="60652" y1="54910" x2="60652" y2="54910"/>
                      </a14:backgroundRemoval>
                    </a14:imgEffect>
                  </a14:imgLayer>
                </a14:imgProps>
              </a:ext>
              <a:ext uri="{28A0092B-C50C-407E-A947-70E740481C1C}">
                <a14:useLocalDpi xmlns:a14="http://schemas.microsoft.com/office/drawing/2010/main" val="0"/>
              </a:ext>
            </a:extLst>
          </a:blip>
          <a:srcRect/>
          <a:stretch>
            <a:fillRect/>
          </a:stretch>
        </p:blipFill>
        <p:spPr bwMode="auto">
          <a:xfrm>
            <a:off x="8028431" y="859537"/>
            <a:ext cx="3914805" cy="1883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862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32"/>
                                        </p:tgtEl>
                                        <p:attrNameLst>
                                          <p:attrName>style.visibility</p:attrName>
                                        </p:attrNameLst>
                                      </p:cBhvr>
                                      <p:to>
                                        <p:strVal val="visible"/>
                                      </p:to>
                                    </p:set>
                                    <p:anim calcmode="lin" valueType="num">
                                      <p:cBhvr>
                                        <p:cTn id="7" dur="500" fill="hold"/>
                                        <p:tgtEl>
                                          <p:spTgt spid="1032"/>
                                        </p:tgtEl>
                                        <p:attrNameLst>
                                          <p:attrName>ppt_w</p:attrName>
                                        </p:attrNameLst>
                                      </p:cBhvr>
                                      <p:tavLst>
                                        <p:tav tm="0">
                                          <p:val>
                                            <p:fltVal val="0"/>
                                          </p:val>
                                        </p:tav>
                                        <p:tav tm="100000">
                                          <p:val>
                                            <p:strVal val="#ppt_w"/>
                                          </p:val>
                                        </p:tav>
                                      </p:tavLst>
                                    </p:anim>
                                    <p:anim calcmode="lin" valueType="num">
                                      <p:cBhvr>
                                        <p:cTn id="8" dur="500" fill="hold"/>
                                        <p:tgtEl>
                                          <p:spTgt spid="1032"/>
                                        </p:tgtEl>
                                        <p:attrNameLst>
                                          <p:attrName>ppt_h</p:attrName>
                                        </p:attrNameLst>
                                      </p:cBhvr>
                                      <p:tavLst>
                                        <p:tav tm="0">
                                          <p:val>
                                            <p:fltVal val="0"/>
                                          </p:val>
                                        </p:tav>
                                        <p:tav tm="100000">
                                          <p:val>
                                            <p:strVal val="#ppt_h"/>
                                          </p:val>
                                        </p:tav>
                                      </p:tavLst>
                                    </p:anim>
                                    <p:animEffect transition="in" filter="fade">
                                      <p:cBhvr>
                                        <p:cTn id="9"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1216</TotalTime>
  <Words>799</Words>
  <Application>Microsoft Office PowerPoint</Application>
  <PresentationFormat>Widescreen</PresentationFormat>
  <Paragraphs>67</Paragraphs>
  <Slides>5</Slides>
  <Notes>1</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IMPORTANCE OF VEHICLE MAINTENANCE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VEHICLE MAINTENANCE </dc:title>
  <dc:creator>ARLUMJ</dc:creator>
  <cp:lastModifiedBy>ARLUMJ</cp:lastModifiedBy>
  <cp:revision>31</cp:revision>
  <cp:lastPrinted>2023-08-13T10:30:58Z</cp:lastPrinted>
  <dcterms:created xsi:type="dcterms:W3CDTF">2023-08-09T15:49:47Z</dcterms:created>
  <dcterms:modified xsi:type="dcterms:W3CDTF">2023-08-13T10:34:50Z</dcterms:modified>
</cp:coreProperties>
</file>